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7" r:id="rId5"/>
    <p:sldId id="294" r:id="rId6"/>
    <p:sldId id="260" r:id="rId7"/>
    <p:sldId id="291" r:id="rId8"/>
    <p:sldId id="277" r:id="rId9"/>
    <p:sldId id="278" r:id="rId10"/>
    <p:sldId id="279" r:id="rId11"/>
    <p:sldId id="280" r:id="rId12"/>
    <p:sldId id="288" r:id="rId13"/>
    <p:sldId id="281" r:id="rId14"/>
    <p:sldId id="283" r:id="rId15"/>
    <p:sldId id="284" r:id="rId16"/>
    <p:sldId id="285" r:id="rId17"/>
    <p:sldId id="286" r:id="rId18"/>
    <p:sldId id="292" r:id="rId19"/>
    <p:sldId id="287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894"/>
    <a:srgbClr val="59B5BF"/>
    <a:srgbClr val="A7D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66" autoAdjust="0"/>
    <p:restoredTop sz="75875" autoAdjust="0"/>
  </p:normalViewPr>
  <p:slideViewPr>
    <p:cSldViewPr snapToGrid="0" showGuides="1">
      <p:cViewPr varScale="1">
        <p:scale>
          <a:sx n="84" d="100"/>
          <a:sy n="84" d="100"/>
        </p:scale>
        <p:origin x="1080" y="192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A3E23-6636-47FB-9B6A-66B4CF25A67F}" type="doc">
      <dgm:prSet loTypeId="urn:microsoft.com/office/officeart/2011/layout/Tab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598915-1FF2-4F4A-ABB2-ABA9BA97DAED}">
      <dgm:prSet phldrT="[Text]" custT="1"/>
      <dgm:spPr/>
      <dgm:t>
        <a:bodyPr/>
        <a:lstStyle/>
        <a:p>
          <a:r>
            <a:rPr lang="en-US" sz="2400" b="1" dirty="0">
              <a:latin typeface="Book Antiqua" panose="02040602050305030304" pitchFamily="18" charset="0"/>
            </a:rPr>
            <a:t>Boundaries</a:t>
          </a:r>
          <a:endParaRPr lang="en-US" sz="2000" b="1" dirty="0">
            <a:latin typeface="Book Antiqua" panose="02040602050305030304" pitchFamily="18" charset="0"/>
          </a:endParaRPr>
        </a:p>
      </dgm:t>
    </dgm:pt>
    <dgm:pt modelId="{6962CF7D-AF14-4EDD-AB48-DCE88B44C9C6}" type="parTrans" cxnId="{09B9D357-D800-4F3F-A81B-2A06C6B05DE7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D4F1ED20-D00A-4F51-9930-B1ACD0194513}" type="sibTrans" cxnId="{09B9D357-D800-4F3F-A81B-2A06C6B05DE7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73D355A5-C975-4C98-AB2A-EBF8D0EA39B8}">
      <dgm:prSet phldrT="[Text]" custT="1"/>
      <dgm:spPr/>
      <dgm:t>
        <a:bodyPr anchor="ctr" anchorCtr="0"/>
        <a:lstStyle/>
        <a:p>
          <a:r>
            <a:rPr lang="en-US" sz="2400" dirty="0">
              <a:latin typeface="Book Antiqua" panose="02040602050305030304" pitchFamily="18" charset="0"/>
            </a:rPr>
            <a:t>Designate work space separate from home life.</a:t>
          </a:r>
        </a:p>
      </dgm:t>
    </dgm:pt>
    <dgm:pt modelId="{95C7BFFC-5F14-4D4C-9C78-C2A76401FC4C}" type="parTrans" cxnId="{CD4A1A7E-5D3B-49EC-ACB7-B774E03400BE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1429363B-B3BD-49BC-B81E-FBD334DEF8B6}" type="sibTrans" cxnId="{CD4A1A7E-5D3B-49EC-ACB7-B774E03400BE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D750AE44-A7F6-4978-A18E-7FC2FC362957}">
      <dgm:prSet phldrT="[Text]" custT="1"/>
      <dgm:spPr/>
      <dgm:t>
        <a:bodyPr anchor="ctr" anchorCtr="0"/>
        <a:lstStyle/>
        <a:p>
          <a:r>
            <a:rPr lang="en-US" sz="2400" dirty="0">
              <a:latin typeface="Book Antiqua" panose="02040602050305030304" pitchFamily="18" charset="0"/>
            </a:rPr>
            <a:t>If your work space has a door, close it during work hours to improve productivity.</a:t>
          </a:r>
        </a:p>
      </dgm:t>
    </dgm:pt>
    <dgm:pt modelId="{96E6CC00-4DEF-43BF-BE81-EBE8763BE917}" type="parTrans" cxnId="{25634F1E-C1D0-4D7B-9213-E374F87D9DE7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4D3B412E-3F91-4721-9745-794CDBB8C628}" type="sibTrans" cxnId="{25634F1E-C1D0-4D7B-9213-E374F87D9DE7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66002AFA-4205-452A-B03E-354410F809B9}">
      <dgm:prSet phldrT="[Text]" custT="1"/>
      <dgm:spPr/>
      <dgm:t>
        <a:bodyPr/>
        <a:lstStyle/>
        <a:p>
          <a:r>
            <a:rPr lang="en-US" sz="2400" b="1" dirty="0">
              <a:latin typeface="Book Antiqua" panose="02040602050305030304" pitchFamily="18" charset="0"/>
            </a:rPr>
            <a:t>Ambient Sound </a:t>
          </a:r>
          <a:endParaRPr lang="en-US" sz="2400" dirty="0">
            <a:latin typeface="Book Antiqua" panose="02040602050305030304" pitchFamily="18" charset="0"/>
          </a:endParaRPr>
        </a:p>
      </dgm:t>
    </dgm:pt>
    <dgm:pt modelId="{5DAFEECE-4A90-41DA-9967-B13C2967E091}" type="parTrans" cxnId="{A7E92B60-EAC7-4F7C-96AA-7D13A5A5A0E4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D8C28796-FD8F-4B21-B3ED-C86BBEB47C71}" type="sibTrans" cxnId="{A7E92B60-EAC7-4F7C-96AA-7D13A5A5A0E4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200D86D8-EF20-4B2E-9595-0DB603E19C7D}">
      <dgm:prSet phldrT="[Text]" custT="1"/>
      <dgm:spPr/>
      <dgm:t>
        <a:bodyPr anchor="ctr" anchorCtr="0"/>
        <a:lstStyle/>
        <a:p>
          <a:r>
            <a:rPr lang="en-US" sz="2400" dirty="0">
              <a:latin typeface="Book Antiqua" panose="02040602050305030304" pitchFamily="18" charset="0"/>
            </a:rPr>
            <a:t>A fan, white noise, and noise-cancelling headphones can help block distracting noise.</a:t>
          </a:r>
        </a:p>
      </dgm:t>
    </dgm:pt>
    <dgm:pt modelId="{B1932403-951B-4D16-A8F6-12084F3A6E8B}" type="parTrans" cxnId="{89F2AAA4-3666-49EA-8D09-69D9FD63DBEE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89C379BB-B5D9-4916-9570-EC7541C567B0}" type="sibTrans" cxnId="{89F2AAA4-3666-49EA-8D09-69D9FD63DBEE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419B70AF-1195-4400-8580-6A797ABA236A}">
      <dgm:prSet phldrT="[Text]" custT="1"/>
      <dgm:spPr/>
      <dgm:t>
        <a:bodyPr/>
        <a:lstStyle/>
        <a:p>
          <a:r>
            <a:rPr lang="en-US" sz="2400" b="1" dirty="0">
              <a:latin typeface="Book Antiqua" panose="02040602050305030304" pitchFamily="18" charset="0"/>
            </a:rPr>
            <a:t>Close the Door</a:t>
          </a:r>
        </a:p>
      </dgm:t>
    </dgm:pt>
    <dgm:pt modelId="{DBEE322A-5B16-4084-BBE8-9B8323A57F29}" type="sibTrans" cxnId="{551F2644-228C-452E-9C10-AD9A3E49FCCC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87BD36C1-E2C1-41E4-BFED-23D8A67E12AA}" type="parTrans" cxnId="{551F2644-228C-452E-9C10-AD9A3E49FCCC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CFAFFFDA-1D41-4950-882F-BACBB2939113}">
      <dgm:prSet phldrT="[Text]" custT="1"/>
      <dgm:spPr/>
      <dgm:t>
        <a:bodyPr anchor="ctr" anchorCtr="0"/>
        <a:lstStyle/>
        <a:p>
          <a:r>
            <a:rPr lang="en-US" sz="2400" dirty="0">
              <a:latin typeface="Book Antiqua" panose="02040602050305030304" pitchFamily="18" charset="0"/>
            </a:rPr>
            <a:t>Helps boost mood and work satisfaction.</a:t>
          </a:r>
        </a:p>
      </dgm:t>
    </dgm:pt>
    <dgm:pt modelId="{913AECA0-E7E7-4079-B183-A9958BEBCBA9}" type="parTrans" cxnId="{6A0B229B-5A3E-4CBE-A846-5F37D32B69BF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8191F79F-089A-407E-9F63-B1A12D8FD915}" type="sibTrans" cxnId="{6A0B229B-5A3E-4CBE-A846-5F37D32B69BF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9FCC8ECA-87C2-4A3F-89A8-E24B406F201D}">
      <dgm:prSet phldrT="[Text]" custT="1"/>
      <dgm:spPr/>
      <dgm:t>
        <a:bodyPr/>
        <a:lstStyle/>
        <a:p>
          <a:r>
            <a:rPr lang="en-US" sz="2400" b="1" dirty="0">
              <a:latin typeface="Book Antiqua" panose="02040602050305030304" pitchFamily="18" charset="0"/>
            </a:rPr>
            <a:t>Natural</a:t>
          </a:r>
          <a:br>
            <a:rPr lang="en-US" sz="2400" b="1" dirty="0">
              <a:latin typeface="Book Antiqua" panose="02040602050305030304" pitchFamily="18" charset="0"/>
            </a:rPr>
          </a:br>
          <a:r>
            <a:rPr lang="en-US" sz="2400" b="1" dirty="0">
              <a:latin typeface="Book Antiqua" panose="02040602050305030304" pitchFamily="18" charset="0"/>
            </a:rPr>
            <a:t>Light</a:t>
          </a:r>
          <a:endParaRPr lang="en-US" sz="2400" dirty="0">
            <a:latin typeface="Book Antiqua" panose="02040602050305030304" pitchFamily="18" charset="0"/>
          </a:endParaRPr>
        </a:p>
      </dgm:t>
    </dgm:pt>
    <dgm:pt modelId="{BAC74E35-28FC-4E04-8C84-BA198525E4FD}" type="parTrans" cxnId="{0C2B7938-0DD5-48ED-9D11-41993D36663A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F432727B-CAA2-4E8E-BF12-9CE2F5372E65}" type="sibTrans" cxnId="{0C2B7938-0DD5-48ED-9D11-41993D36663A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BCB50F19-6208-493B-8A0A-4D9FD1E3EE5C}" type="pres">
      <dgm:prSet presAssocID="{A05A3E23-6636-47FB-9B6A-66B4CF25A67F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562D358A-A709-4D56-B000-2229396A3BFC}" type="pres">
      <dgm:prSet presAssocID="{44598915-1FF2-4F4A-ABB2-ABA9BA97DAED}" presName="composite" presStyleCnt="0"/>
      <dgm:spPr/>
    </dgm:pt>
    <dgm:pt modelId="{0AC924B3-0FC6-47B7-963D-99CC88CBF1C3}" type="pres">
      <dgm:prSet presAssocID="{44598915-1FF2-4F4A-ABB2-ABA9BA97DAED}" presName="FirstChild" presStyleLbl="revTx" presStyleIdx="0" presStyleCnt="4" custScaleX="93057">
        <dgm:presLayoutVars>
          <dgm:chMax val="0"/>
          <dgm:chPref val="0"/>
          <dgm:bulletEnabled val="1"/>
        </dgm:presLayoutVars>
      </dgm:prSet>
      <dgm:spPr/>
    </dgm:pt>
    <dgm:pt modelId="{1A5BE786-BE2B-4E10-B6B3-B0494D74CAC1}" type="pres">
      <dgm:prSet presAssocID="{44598915-1FF2-4F4A-ABB2-ABA9BA97DAED}" presName="Parent" presStyleLbl="alignNode1" presStyleIdx="0" presStyleCnt="4" custScaleX="113829" custScaleY="65199">
        <dgm:presLayoutVars>
          <dgm:chMax val="3"/>
          <dgm:chPref val="3"/>
          <dgm:bulletEnabled val="1"/>
        </dgm:presLayoutVars>
      </dgm:prSet>
      <dgm:spPr>
        <a:prstGeom prst="round2DiagRect">
          <a:avLst/>
        </a:prstGeom>
      </dgm:spPr>
    </dgm:pt>
    <dgm:pt modelId="{68F07A4E-99D6-428E-9F9E-4E5491BCA834}" type="pres">
      <dgm:prSet presAssocID="{44598915-1FF2-4F4A-ABB2-ABA9BA97DAED}" presName="Accent" presStyleLbl="parChTrans1D1" presStyleIdx="0" presStyleCnt="4"/>
      <dgm:spPr/>
    </dgm:pt>
    <dgm:pt modelId="{D66C7A87-E4AC-4BB4-97F7-08B86927E83E}" type="pres">
      <dgm:prSet presAssocID="{D4F1ED20-D00A-4F51-9930-B1ACD0194513}" presName="sibTrans" presStyleCnt="0"/>
      <dgm:spPr/>
    </dgm:pt>
    <dgm:pt modelId="{C559E94A-F2EA-4B3C-AE1D-A331C69A6758}" type="pres">
      <dgm:prSet presAssocID="{419B70AF-1195-4400-8580-6A797ABA236A}" presName="composite" presStyleCnt="0"/>
      <dgm:spPr/>
    </dgm:pt>
    <dgm:pt modelId="{6CE11E7E-834C-4734-8C67-43AC2B05D74F}" type="pres">
      <dgm:prSet presAssocID="{419B70AF-1195-4400-8580-6A797ABA236A}" presName="FirstChild" presStyleLbl="revTx" presStyleIdx="1" presStyleCnt="4" custScaleX="93587">
        <dgm:presLayoutVars>
          <dgm:chMax val="0"/>
          <dgm:chPref val="0"/>
          <dgm:bulletEnabled val="1"/>
        </dgm:presLayoutVars>
      </dgm:prSet>
      <dgm:spPr/>
    </dgm:pt>
    <dgm:pt modelId="{CED2A0E4-7145-4D30-9161-FCC8EE30AD20}" type="pres">
      <dgm:prSet presAssocID="{419B70AF-1195-4400-8580-6A797ABA236A}" presName="Parent" presStyleLbl="alignNode1" presStyleIdx="1" presStyleCnt="4" custScaleX="113829" custScaleY="65199">
        <dgm:presLayoutVars>
          <dgm:chMax val="3"/>
          <dgm:chPref val="3"/>
          <dgm:bulletEnabled val="1"/>
        </dgm:presLayoutVars>
      </dgm:prSet>
      <dgm:spPr>
        <a:prstGeom prst="round2DiagRect">
          <a:avLst/>
        </a:prstGeom>
      </dgm:spPr>
    </dgm:pt>
    <dgm:pt modelId="{9B213D3D-C59C-42D7-9C29-CB398D5DD5B1}" type="pres">
      <dgm:prSet presAssocID="{419B70AF-1195-4400-8580-6A797ABA236A}" presName="Accent" presStyleLbl="parChTrans1D1" presStyleIdx="1" presStyleCnt="4"/>
      <dgm:spPr/>
    </dgm:pt>
    <dgm:pt modelId="{1015114E-D1D2-4979-B6D0-128D12AE6C1A}" type="pres">
      <dgm:prSet presAssocID="{DBEE322A-5B16-4084-BBE8-9B8323A57F29}" presName="sibTrans" presStyleCnt="0"/>
      <dgm:spPr/>
    </dgm:pt>
    <dgm:pt modelId="{4FA6A421-8E41-43BE-B53D-C67105714DD8}" type="pres">
      <dgm:prSet presAssocID="{66002AFA-4205-452A-B03E-354410F809B9}" presName="composite" presStyleCnt="0"/>
      <dgm:spPr/>
    </dgm:pt>
    <dgm:pt modelId="{70A7959F-52A9-42E4-ACDE-FB44B0E04B99}" type="pres">
      <dgm:prSet presAssocID="{66002AFA-4205-452A-B03E-354410F809B9}" presName="FirstChild" presStyleLbl="revTx" presStyleIdx="2" presStyleCnt="4" custScaleX="93587">
        <dgm:presLayoutVars>
          <dgm:chMax val="0"/>
          <dgm:chPref val="0"/>
          <dgm:bulletEnabled val="1"/>
        </dgm:presLayoutVars>
      </dgm:prSet>
      <dgm:spPr/>
    </dgm:pt>
    <dgm:pt modelId="{F17109FB-76FB-4AD3-8BF5-AEDA7ECE577E}" type="pres">
      <dgm:prSet presAssocID="{66002AFA-4205-452A-B03E-354410F809B9}" presName="Parent" presStyleLbl="alignNode1" presStyleIdx="2" presStyleCnt="4" custScaleX="113829" custScaleY="65199">
        <dgm:presLayoutVars>
          <dgm:chMax val="3"/>
          <dgm:chPref val="3"/>
          <dgm:bulletEnabled val="1"/>
        </dgm:presLayoutVars>
      </dgm:prSet>
      <dgm:spPr>
        <a:prstGeom prst="round2DiagRect">
          <a:avLst/>
        </a:prstGeom>
      </dgm:spPr>
    </dgm:pt>
    <dgm:pt modelId="{8BB642B9-61DF-4C12-BD5F-E44C10A4ACAD}" type="pres">
      <dgm:prSet presAssocID="{66002AFA-4205-452A-B03E-354410F809B9}" presName="Accent" presStyleLbl="parChTrans1D1" presStyleIdx="2" presStyleCnt="4"/>
      <dgm:spPr/>
    </dgm:pt>
    <dgm:pt modelId="{DF769390-C9E4-4C31-8891-8AC92A3A6CB7}" type="pres">
      <dgm:prSet presAssocID="{D8C28796-FD8F-4B21-B3ED-C86BBEB47C71}" presName="sibTrans" presStyleCnt="0"/>
      <dgm:spPr/>
    </dgm:pt>
    <dgm:pt modelId="{07EFF0B2-9908-4831-AE2C-67C3F8D5CFF6}" type="pres">
      <dgm:prSet presAssocID="{9FCC8ECA-87C2-4A3F-89A8-E24B406F201D}" presName="composite" presStyleCnt="0"/>
      <dgm:spPr/>
    </dgm:pt>
    <dgm:pt modelId="{05E6D89F-7B8A-474C-A98D-9FF9DB777971}" type="pres">
      <dgm:prSet presAssocID="{9FCC8ECA-87C2-4A3F-89A8-E24B406F201D}" presName="FirstChild" presStyleLbl="revTx" presStyleIdx="3" presStyleCnt="4" custScaleX="93587">
        <dgm:presLayoutVars>
          <dgm:chMax val="0"/>
          <dgm:chPref val="0"/>
          <dgm:bulletEnabled val="1"/>
        </dgm:presLayoutVars>
      </dgm:prSet>
      <dgm:spPr/>
    </dgm:pt>
    <dgm:pt modelId="{E04CECDD-1506-49EF-853F-B5B7D1297E32}" type="pres">
      <dgm:prSet presAssocID="{9FCC8ECA-87C2-4A3F-89A8-E24B406F201D}" presName="Parent" presStyleLbl="alignNode1" presStyleIdx="3" presStyleCnt="4" custScaleX="113829" custScaleY="65199">
        <dgm:presLayoutVars>
          <dgm:chMax val="3"/>
          <dgm:chPref val="3"/>
          <dgm:bulletEnabled val="1"/>
        </dgm:presLayoutVars>
      </dgm:prSet>
      <dgm:spPr>
        <a:prstGeom prst="round2DiagRect">
          <a:avLst/>
        </a:prstGeom>
      </dgm:spPr>
    </dgm:pt>
    <dgm:pt modelId="{2600C2E1-F39D-4EA7-80C1-97377021096C}" type="pres">
      <dgm:prSet presAssocID="{9FCC8ECA-87C2-4A3F-89A8-E24B406F201D}" presName="Accent" presStyleLbl="parChTrans1D1" presStyleIdx="3" presStyleCnt="4"/>
      <dgm:spPr/>
    </dgm:pt>
  </dgm:ptLst>
  <dgm:cxnLst>
    <dgm:cxn modelId="{AA3BEC0B-B11F-4AA7-A3B6-BF0AECB31624}" type="presOf" srcId="{CFAFFFDA-1D41-4950-882F-BACBB2939113}" destId="{05E6D89F-7B8A-474C-A98D-9FF9DB777971}" srcOrd="0" destOrd="0" presId="urn:microsoft.com/office/officeart/2011/layout/TabList"/>
    <dgm:cxn modelId="{25634F1E-C1D0-4D7B-9213-E374F87D9DE7}" srcId="{419B70AF-1195-4400-8580-6A797ABA236A}" destId="{D750AE44-A7F6-4978-A18E-7FC2FC362957}" srcOrd="0" destOrd="0" parTransId="{96E6CC00-4DEF-43BF-BE81-EBE8763BE917}" sibTransId="{4D3B412E-3F91-4721-9745-794CDBB8C628}"/>
    <dgm:cxn modelId="{0C2B7938-0DD5-48ED-9D11-41993D36663A}" srcId="{A05A3E23-6636-47FB-9B6A-66B4CF25A67F}" destId="{9FCC8ECA-87C2-4A3F-89A8-E24B406F201D}" srcOrd="3" destOrd="0" parTransId="{BAC74E35-28FC-4E04-8C84-BA198525E4FD}" sibTransId="{F432727B-CAA2-4E8E-BF12-9CE2F5372E65}"/>
    <dgm:cxn modelId="{551F2644-228C-452E-9C10-AD9A3E49FCCC}" srcId="{A05A3E23-6636-47FB-9B6A-66B4CF25A67F}" destId="{419B70AF-1195-4400-8580-6A797ABA236A}" srcOrd="1" destOrd="0" parTransId="{87BD36C1-E2C1-41E4-BFED-23D8A67E12AA}" sibTransId="{DBEE322A-5B16-4084-BBE8-9B8323A57F29}"/>
    <dgm:cxn modelId="{09B9D357-D800-4F3F-A81B-2A06C6B05DE7}" srcId="{A05A3E23-6636-47FB-9B6A-66B4CF25A67F}" destId="{44598915-1FF2-4F4A-ABB2-ABA9BA97DAED}" srcOrd="0" destOrd="0" parTransId="{6962CF7D-AF14-4EDD-AB48-DCE88B44C9C6}" sibTransId="{D4F1ED20-D00A-4F51-9930-B1ACD0194513}"/>
    <dgm:cxn modelId="{A7E92B60-EAC7-4F7C-96AA-7D13A5A5A0E4}" srcId="{A05A3E23-6636-47FB-9B6A-66B4CF25A67F}" destId="{66002AFA-4205-452A-B03E-354410F809B9}" srcOrd="2" destOrd="0" parTransId="{5DAFEECE-4A90-41DA-9967-B13C2967E091}" sibTransId="{D8C28796-FD8F-4B21-B3ED-C86BBEB47C71}"/>
    <dgm:cxn modelId="{CD4A1A7E-5D3B-49EC-ACB7-B774E03400BE}" srcId="{44598915-1FF2-4F4A-ABB2-ABA9BA97DAED}" destId="{73D355A5-C975-4C98-AB2A-EBF8D0EA39B8}" srcOrd="0" destOrd="0" parTransId="{95C7BFFC-5F14-4D4C-9C78-C2A76401FC4C}" sibTransId="{1429363B-B3BD-49BC-B81E-FBD334DEF8B6}"/>
    <dgm:cxn modelId="{47F2DD86-DD0F-48E6-84B1-6FDA93BEAEEF}" type="presOf" srcId="{A05A3E23-6636-47FB-9B6A-66B4CF25A67F}" destId="{BCB50F19-6208-493B-8A0A-4D9FD1E3EE5C}" srcOrd="0" destOrd="0" presId="urn:microsoft.com/office/officeart/2011/layout/TabList"/>
    <dgm:cxn modelId="{6A0B229B-5A3E-4CBE-A846-5F37D32B69BF}" srcId="{9FCC8ECA-87C2-4A3F-89A8-E24B406F201D}" destId="{CFAFFFDA-1D41-4950-882F-BACBB2939113}" srcOrd="0" destOrd="0" parTransId="{913AECA0-E7E7-4079-B183-A9958BEBCBA9}" sibTransId="{8191F79F-089A-407E-9F63-B1A12D8FD915}"/>
    <dgm:cxn modelId="{F7CAFC9B-26F3-4C4B-BDC7-04AB437FA22F}" type="presOf" srcId="{44598915-1FF2-4F4A-ABB2-ABA9BA97DAED}" destId="{1A5BE786-BE2B-4E10-B6B3-B0494D74CAC1}" srcOrd="0" destOrd="0" presId="urn:microsoft.com/office/officeart/2011/layout/TabList"/>
    <dgm:cxn modelId="{89F2AAA4-3666-49EA-8D09-69D9FD63DBEE}" srcId="{66002AFA-4205-452A-B03E-354410F809B9}" destId="{200D86D8-EF20-4B2E-9595-0DB603E19C7D}" srcOrd="0" destOrd="0" parTransId="{B1932403-951B-4D16-A8F6-12084F3A6E8B}" sibTransId="{89C379BB-B5D9-4916-9570-EC7541C567B0}"/>
    <dgm:cxn modelId="{908AB0A4-ED6C-457E-9B9A-2E0849F9B374}" type="presOf" srcId="{200D86D8-EF20-4B2E-9595-0DB603E19C7D}" destId="{70A7959F-52A9-42E4-ACDE-FB44B0E04B99}" srcOrd="0" destOrd="0" presId="urn:microsoft.com/office/officeart/2011/layout/TabList"/>
    <dgm:cxn modelId="{3D1234B2-E883-4C54-B16D-D00C7F28CF62}" type="presOf" srcId="{73D355A5-C975-4C98-AB2A-EBF8D0EA39B8}" destId="{0AC924B3-0FC6-47B7-963D-99CC88CBF1C3}" srcOrd="0" destOrd="0" presId="urn:microsoft.com/office/officeart/2011/layout/TabList"/>
    <dgm:cxn modelId="{56E8DEB6-149B-4385-A465-26A5521E9628}" type="presOf" srcId="{D750AE44-A7F6-4978-A18E-7FC2FC362957}" destId="{6CE11E7E-834C-4734-8C67-43AC2B05D74F}" srcOrd="0" destOrd="0" presId="urn:microsoft.com/office/officeart/2011/layout/TabList"/>
    <dgm:cxn modelId="{40314EBB-87C5-4B40-876E-CAAF483885D2}" type="presOf" srcId="{419B70AF-1195-4400-8580-6A797ABA236A}" destId="{CED2A0E4-7145-4D30-9161-FCC8EE30AD20}" srcOrd="0" destOrd="0" presId="urn:microsoft.com/office/officeart/2011/layout/TabList"/>
    <dgm:cxn modelId="{C82A7DDE-DE0A-429E-8336-74B989C7833C}" type="presOf" srcId="{66002AFA-4205-452A-B03E-354410F809B9}" destId="{F17109FB-76FB-4AD3-8BF5-AEDA7ECE577E}" srcOrd="0" destOrd="0" presId="urn:microsoft.com/office/officeart/2011/layout/TabList"/>
    <dgm:cxn modelId="{29EBD2E7-4842-449B-8527-043A4A6DFCB5}" type="presOf" srcId="{9FCC8ECA-87C2-4A3F-89A8-E24B406F201D}" destId="{E04CECDD-1506-49EF-853F-B5B7D1297E32}" srcOrd="0" destOrd="0" presId="urn:microsoft.com/office/officeart/2011/layout/TabList"/>
    <dgm:cxn modelId="{A0997931-2AD8-499E-B6FD-CC677CA18992}" type="presParOf" srcId="{BCB50F19-6208-493B-8A0A-4D9FD1E3EE5C}" destId="{562D358A-A709-4D56-B000-2229396A3BFC}" srcOrd="0" destOrd="0" presId="urn:microsoft.com/office/officeart/2011/layout/TabList"/>
    <dgm:cxn modelId="{FA3D4207-02A7-4459-BD6A-BB48583EE5A6}" type="presParOf" srcId="{562D358A-A709-4D56-B000-2229396A3BFC}" destId="{0AC924B3-0FC6-47B7-963D-99CC88CBF1C3}" srcOrd="0" destOrd="0" presId="urn:microsoft.com/office/officeart/2011/layout/TabList"/>
    <dgm:cxn modelId="{E1D11F31-AE8D-4763-9EFF-7F77367DE8AE}" type="presParOf" srcId="{562D358A-A709-4D56-B000-2229396A3BFC}" destId="{1A5BE786-BE2B-4E10-B6B3-B0494D74CAC1}" srcOrd="1" destOrd="0" presId="urn:microsoft.com/office/officeart/2011/layout/TabList"/>
    <dgm:cxn modelId="{C4DC2523-135F-442C-971B-53E3022D53EC}" type="presParOf" srcId="{562D358A-A709-4D56-B000-2229396A3BFC}" destId="{68F07A4E-99D6-428E-9F9E-4E5491BCA834}" srcOrd="2" destOrd="0" presId="urn:microsoft.com/office/officeart/2011/layout/TabList"/>
    <dgm:cxn modelId="{5AF53449-C517-4439-B38B-9C5EA6E310D8}" type="presParOf" srcId="{BCB50F19-6208-493B-8A0A-4D9FD1E3EE5C}" destId="{D66C7A87-E4AC-4BB4-97F7-08B86927E83E}" srcOrd="1" destOrd="0" presId="urn:microsoft.com/office/officeart/2011/layout/TabList"/>
    <dgm:cxn modelId="{DCC641C3-C949-40CE-8E1C-A0A0E10FC858}" type="presParOf" srcId="{BCB50F19-6208-493B-8A0A-4D9FD1E3EE5C}" destId="{C559E94A-F2EA-4B3C-AE1D-A331C69A6758}" srcOrd="2" destOrd="0" presId="urn:microsoft.com/office/officeart/2011/layout/TabList"/>
    <dgm:cxn modelId="{328CD2D4-4DF9-4926-9A10-0EC9C756B0EA}" type="presParOf" srcId="{C559E94A-F2EA-4B3C-AE1D-A331C69A6758}" destId="{6CE11E7E-834C-4734-8C67-43AC2B05D74F}" srcOrd="0" destOrd="0" presId="urn:microsoft.com/office/officeart/2011/layout/TabList"/>
    <dgm:cxn modelId="{585CD6AF-D7FD-4CF4-8EEB-4A083213EA85}" type="presParOf" srcId="{C559E94A-F2EA-4B3C-AE1D-A331C69A6758}" destId="{CED2A0E4-7145-4D30-9161-FCC8EE30AD20}" srcOrd="1" destOrd="0" presId="urn:microsoft.com/office/officeart/2011/layout/TabList"/>
    <dgm:cxn modelId="{951ECBB2-B23A-4C0E-9ED7-46CBB93D54BB}" type="presParOf" srcId="{C559E94A-F2EA-4B3C-AE1D-A331C69A6758}" destId="{9B213D3D-C59C-42D7-9C29-CB398D5DD5B1}" srcOrd="2" destOrd="0" presId="urn:microsoft.com/office/officeart/2011/layout/TabList"/>
    <dgm:cxn modelId="{54148D8B-A429-44A5-B180-1951BCF6253D}" type="presParOf" srcId="{BCB50F19-6208-493B-8A0A-4D9FD1E3EE5C}" destId="{1015114E-D1D2-4979-B6D0-128D12AE6C1A}" srcOrd="3" destOrd="0" presId="urn:microsoft.com/office/officeart/2011/layout/TabList"/>
    <dgm:cxn modelId="{687C0A9B-81EB-44D4-88C4-52551B2E87C1}" type="presParOf" srcId="{BCB50F19-6208-493B-8A0A-4D9FD1E3EE5C}" destId="{4FA6A421-8E41-43BE-B53D-C67105714DD8}" srcOrd="4" destOrd="0" presId="urn:microsoft.com/office/officeart/2011/layout/TabList"/>
    <dgm:cxn modelId="{6D584CE1-F335-4176-A341-3AE7602496B9}" type="presParOf" srcId="{4FA6A421-8E41-43BE-B53D-C67105714DD8}" destId="{70A7959F-52A9-42E4-ACDE-FB44B0E04B99}" srcOrd="0" destOrd="0" presId="urn:microsoft.com/office/officeart/2011/layout/TabList"/>
    <dgm:cxn modelId="{979FB4A0-7279-49E4-B570-95DA62453729}" type="presParOf" srcId="{4FA6A421-8E41-43BE-B53D-C67105714DD8}" destId="{F17109FB-76FB-4AD3-8BF5-AEDA7ECE577E}" srcOrd="1" destOrd="0" presId="urn:microsoft.com/office/officeart/2011/layout/TabList"/>
    <dgm:cxn modelId="{6BC09A4B-C0D2-46D5-9E58-7677E04C85C7}" type="presParOf" srcId="{4FA6A421-8E41-43BE-B53D-C67105714DD8}" destId="{8BB642B9-61DF-4C12-BD5F-E44C10A4ACAD}" srcOrd="2" destOrd="0" presId="urn:microsoft.com/office/officeart/2011/layout/TabList"/>
    <dgm:cxn modelId="{299C8174-5E60-42C4-8099-FAA4A20E9D63}" type="presParOf" srcId="{BCB50F19-6208-493B-8A0A-4D9FD1E3EE5C}" destId="{DF769390-C9E4-4C31-8891-8AC92A3A6CB7}" srcOrd="5" destOrd="0" presId="urn:microsoft.com/office/officeart/2011/layout/TabList"/>
    <dgm:cxn modelId="{2D1266E8-D626-45D6-BBF8-EDE45C12A095}" type="presParOf" srcId="{BCB50F19-6208-493B-8A0A-4D9FD1E3EE5C}" destId="{07EFF0B2-9908-4831-AE2C-67C3F8D5CFF6}" srcOrd="6" destOrd="0" presId="urn:microsoft.com/office/officeart/2011/layout/TabList"/>
    <dgm:cxn modelId="{DCF167BF-2450-4543-BB02-F9072109F11F}" type="presParOf" srcId="{07EFF0B2-9908-4831-AE2C-67C3F8D5CFF6}" destId="{05E6D89F-7B8A-474C-A98D-9FF9DB777971}" srcOrd="0" destOrd="0" presId="urn:microsoft.com/office/officeart/2011/layout/TabList"/>
    <dgm:cxn modelId="{6C95D817-3F64-4DEC-85D3-9E5F05A833BF}" type="presParOf" srcId="{07EFF0B2-9908-4831-AE2C-67C3F8D5CFF6}" destId="{E04CECDD-1506-49EF-853F-B5B7D1297E32}" srcOrd="1" destOrd="0" presId="urn:microsoft.com/office/officeart/2011/layout/TabList"/>
    <dgm:cxn modelId="{CF68338D-B240-4134-B0B1-50475F711F33}" type="presParOf" srcId="{07EFF0B2-9908-4831-AE2C-67C3F8D5CFF6}" destId="{2600C2E1-F39D-4EA7-80C1-97377021096C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952965-0304-453A-AD2D-E41E917F806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193400-88C7-412C-B408-9952F27E7398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+mn-ea"/>
              <a:cs typeface="+mn-cs"/>
            </a:rPr>
            <a:t>Let your team see your vulnerabilities, such as homeschooling your children, taking care of elderly parents, etc.</a:t>
          </a:r>
          <a:endParaRPr lang="en-US" sz="20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F394AC73-90D0-45EE-8D2E-C68AAE1ACF56}" type="parTrans" cxnId="{946C4BFA-816A-4BB3-BD85-24D42A2A3D50}">
      <dgm:prSet/>
      <dgm:spPr/>
      <dgm:t>
        <a:bodyPr/>
        <a:lstStyle/>
        <a:p>
          <a:endParaRPr lang="en-US" sz="2000">
            <a:latin typeface="Book Antiqua" panose="02040602050305030304" pitchFamily="18" charset="0"/>
          </a:endParaRPr>
        </a:p>
      </dgm:t>
    </dgm:pt>
    <dgm:pt modelId="{6A8A7D6C-76D0-40E2-8417-300A24603DAD}" type="sibTrans" cxnId="{946C4BFA-816A-4BB3-BD85-24D42A2A3D50}">
      <dgm:prSet/>
      <dgm:spPr/>
      <dgm:t>
        <a:bodyPr/>
        <a:lstStyle/>
        <a:p>
          <a:endParaRPr lang="en-US" sz="2000">
            <a:latin typeface="Book Antiqua" panose="02040602050305030304" pitchFamily="18" charset="0"/>
          </a:endParaRPr>
        </a:p>
      </dgm:t>
    </dgm:pt>
    <dgm:pt modelId="{E94B3604-16C3-4F28-BEF1-E578F6223A21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+mn-ea"/>
              <a:cs typeface="+mn-cs"/>
            </a:rPr>
            <a:t>Make space for employees to vent during this challenging situation.</a:t>
          </a:r>
          <a:endParaRPr lang="en-US" sz="20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B99D517B-CCFC-4121-8E57-678AA659C4BE}" type="parTrans" cxnId="{151FA86D-A05A-4ADE-8876-B05B8619ABE1}">
      <dgm:prSet/>
      <dgm:spPr/>
      <dgm:t>
        <a:bodyPr/>
        <a:lstStyle/>
        <a:p>
          <a:endParaRPr lang="en-US" sz="2000">
            <a:latin typeface="Book Antiqua" panose="02040602050305030304" pitchFamily="18" charset="0"/>
          </a:endParaRPr>
        </a:p>
      </dgm:t>
    </dgm:pt>
    <dgm:pt modelId="{D842CFE1-3F38-4E56-9EE2-D53ED0BC82DD}" type="sibTrans" cxnId="{151FA86D-A05A-4ADE-8876-B05B8619ABE1}">
      <dgm:prSet/>
      <dgm:spPr/>
      <dgm:t>
        <a:bodyPr/>
        <a:lstStyle/>
        <a:p>
          <a:endParaRPr lang="en-US" sz="2000">
            <a:latin typeface="Book Antiqua" panose="02040602050305030304" pitchFamily="18" charset="0"/>
          </a:endParaRPr>
        </a:p>
      </dgm:t>
    </dgm:pt>
    <dgm:pt modelId="{577D3D94-8BAB-4ED8-83B7-5E66A28A7D88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Book Antiqua" panose="02040602050305030304" pitchFamily="18" charset="0"/>
            </a:rPr>
            <a:t>Check in often with your employees. Ask them how they are doing. Video chat often if possible.</a:t>
          </a:r>
        </a:p>
      </dgm:t>
    </dgm:pt>
    <dgm:pt modelId="{234DE2A8-7A7B-4318-BB1C-F6E0B245FC64}" type="parTrans" cxnId="{043E8127-E55B-4CA5-AD16-483D40AD5A52}">
      <dgm:prSet/>
      <dgm:spPr/>
      <dgm:t>
        <a:bodyPr/>
        <a:lstStyle/>
        <a:p>
          <a:endParaRPr lang="en-US" sz="2000">
            <a:latin typeface="Book Antiqua" panose="02040602050305030304" pitchFamily="18" charset="0"/>
          </a:endParaRPr>
        </a:p>
      </dgm:t>
    </dgm:pt>
    <dgm:pt modelId="{92ABF4DA-DBD9-4B67-AE48-73D1FE945558}" type="sibTrans" cxnId="{043E8127-E55B-4CA5-AD16-483D40AD5A52}">
      <dgm:prSet/>
      <dgm:spPr/>
      <dgm:t>
        <a:bodyPr/>
        <a:lstStyle/>
        <a:p>
          <a:endParaRPr lang="en-US" sz="2000">
            <a:latin typeface="Book Antiqua" panose="02040602050305030304" pitchFamily="18" charset="0"/>
          </a:endParaRPr>
        </a:p>
      </dgm:t>
    </dgm:pt>
    <dgm:pt modelId="{BA7BFA28-4174-499C-94D0-8ADD7B2BE23C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Book Antiqua" panose="02040602050305030304" pitchFamily="18" charset="0"/>
            </a:rPr>
            <a:t>Discuss changes and challenges in their job assignments now that they are working from home. What should their priorities be?</a:t>
          </a:r>
        </a:p>
      </dgm:t>
    </dgm:pt>
    <dgm:pt modelId="{A3395288-6150-474C-8F4B-EFAC51A90C25}" type="parTrans" cxnId="{E79825C2-74D7-47B6-A3D1-C613C87D43DF}">
      <dgm:prSet/>
      <dgm:spPr/>
      <dgm:t>
        <a:bodyPr/>
        <a:lstStyle/>
        <a:p>
          <a:endParaRPr lang="en-US" sz="2000">
            <a:latin typeface="Book Antiqua" panose="02040602050305030304" pitchFamily="18" charset="0"/>
          </a:endParaRPr>
        </a:p>
      </dgm:t>
    </dgm:pt>
    <dgm:pt modelId="{907153B3-6B97-43A1-A4B6-7ACB21005550}" type="sibTrans" cxnId="{E79825C2-74D7-47B6-A3D1-C613C87D43DF}">
      <dgm:prSet/>
      <dgm:spPr/>
      <dgm:t>
        <a:bodyPr/>
        <a:lstStyle/>
        <a:p>
          <a:endParaRPr lang="en-US" sz="2000">
            <a:latin typeface="Book Antiqua" panose="02040602050305030304" pitchFamily="18" charset="0"/>
          </a:endParaRPr>
        </a:p>
      </dgm:t>
    </dgm:pt>
    <dgm:pt modelId="{DE56666B-D987-46BF-94D4-44F051CEA298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+mn-ea"/>
              <a:cs typeface="+mn-cs"/>
            </a:rPr>
            <a:t>Be cognizant of appreciation for employees – be proactive.</a:t>
          </a:r>
          <a:endParaRPr lang="en-US" sz="20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AD32CE3E-25DC-475D-BAE6-0552B884F7B7}" type="parTrans" cxnId="{7D1752E0-1CBF-418F-AB83-879B5331BC1B}">
      <dgm:prSet/>
      <dgm:spPr/>
      <dgm:t>
        <a:bodyPr/>
        <a:lstStyle/>
        <a:p>
          <a:endParaRPr lang="en-US" sz="2000">
            <a:latin typeface="Book Antiqua" panose="02040602050305030304" pitchFamily="18" charset="0"/>
          </a:endParaRPr>
        </a:p>
      </dgm:t>
    </dgm:pt>
    <dgm:pt modelId="{43359773-8C7D-486F-A72B-9622250DCF03}" type="sibTrans" cxnId="{7D1752E0-1CBF-418F-AB83-879B5331BC1B}">
      <dgm:prSet/>
      <dgm:spPr/>
      <dgm:t>
        <a:bodyPr/>
        <a:lstStyle/>
        <a:p>
          <a:endParaRPr lang="en-US" sz="2000">
            <a:latin typeface="Book Antiqua" panose="02040602050305030304" pitchFamily="18" charset="0"/>
          </a:endParaRPr>
        </a:p>
      </dgm:t>
    </dgm:pt>
    <dgm:pt modelId="{98F535A0-AB70-4D82-A10B-7209DB0E667A}">
      <dgm:prSet phldrT="[Text]" custT="1"/>
      <dgm:spPr/>
      <dgm:t>
        <a:bodyPr/>
        <a:lstStyle/>
        <a:p>
          <a:endParaRPr lang="en-US"/>
        </a:p>
      </dgm:t>
    </dgm:pt>
    <dgm:pt modelId="{6809E00C-B118-4926-BFF1-1A4BE3CB78BD}" type="parTrans" cxnId="{DD67FACA-54F8-4160-98B1-7AF5CE2C1D3C}">
      <dgm:prSet/>
      <dgm:spPr/>
      <dgm:t>
        <a:bodyPr/>
        <a:lstStyle/>
        <a:p>
          <a:endParaRPr lang="en-US" sz="2000">
            <a:latin typeface="Book Antiqua" panose="02040602050305030304" pitchFamily="18" charset="0"/>
          </a:endParaRPr>
        </a:p>
      </dgm:t>
    </dgm:pt>
    <dgm:pt modelId="{7144A9BD-4C0B-4D43-ABA4-6EF2E4A9FD4D}" type="sibTrans" cxnId="{DD67FACA-54F8-4160-98B1-7AF5CE2C1D3C}">
      <dgm:prSet/>
      <dgm:spPr/>
      <dgm:t>
        <a:bodyPr/>
        <a:lstStyle/>
        <a:p>
          <a:endParaRPr lang="en-US" sz="2000">
            <a:latin typeface="Book Antiqua" panose="02040602050305030304" pitchFamily="18" charset="0"/>
          </a:endParaRPr>
        </a:p>
      </dgm:t>
    </dgm:pt>
    <dgm:pt modelId="{2EDEBD78-327E-4778-BD79-9717F96B28DB}">
      <dgm:prSet phldrT="[Text]" custT="1"/>
      <dgm:spPr/>
      <dgm:t>
        <a:bodyPr/>
        <a:lstStyle/>
        <a:p>
          <a:endParaRPr lang="en-US"/>
        </a:p>
      </dgm:t>
    </dgm:pt>
    <dgm:pt modelId="{C5796D0B-3341-4876-AF9F-CE8FB5D95772}" type="parTrans" cxnId="{B3DC68C0-B1BD-427C-8342-B4E0E105B35D}">
      <dgm:prSet/>
      <dgm:spPr/>
      <dgm:t>
        <a:bodyPr/>
        <a:lstStyle/>
        <a:p>
          <a:endParaRPr lang="en-US" sz="2000">
            <a:latin typeface="Book Antiqua" panose="02040602050305030304" pitchFamily="18" charset="0"/>
          </a:endParaRPr>
        </a:p>
      </dgm:t>
    </dgm:pt>
    <dgm:pt modelId="{C45F0B66-ACA5-447A-B495-E07173E4CDD7}" type="sibTrans" cxnId="{B3DC68C0-B1BD-427C-8342-B4E0E105B35D}">
      <dgm:prSet/>
      <dgm:spPr/>
      <dgm:t>
        <a:bodyPr/>
        <a:lstStyle/>
        <a:p>
          <a:endParaRPr lang="en-US" sz="2000">
            <a:latin typeface="Book Antiqua" panose="02040602050305030304" pitchFamily="18" charset="0"/>
          </a:endParaRPr>
        </a:p>
      </dgm:t>
    </dgm:pt>
    <dgm:pt modelId="{CFDAA8C4-C06D-42C8-B98E-577CD15F033E}" type="pres">
      <dgm:prSet presAssocID="{34952965-0304-453A-AD2D-E41E917F8066}" presName="outerComposite" presStyleCnt="0">
        <dgm:presLayoutVars>
          <dgm:chMax val="5"/>
          <dgm:dir/>
          <dgm:resizeHandles val="exact"/>
        </dgm:presLayoutVars>
      </dgm:prSet>
      <dgm:spPr/>
    </dgm:pt>
    <dgm:pt modelId="{FAF3A121-8C6B-48F0-A0BF-48CB9D5C3FC6}" type="pres">
      <dgm:prSet presAssocID="{34952965-0304-453A-AD2D-E41E917F8066}" presName="dummyMaxCanvas" presStyleCnt="0">
        <dgm:presLayoutVars/>
      </dgm:prSet>
      <dgm:spPr/>
    </dgm:pt>
    <dgm:pt modelId="{B343BD82-C0A3-4386-B749-951468113A81}" type="pres">
      <dgm:prSet presAssocID="{34952965-0304-453A-AD2D-E41E917F8066}" presName="FiveNodes_1" presStyleLbl="node1" presStyleIdx="0" presStyleCnt="5" custScaleX="91376">
        <dgm:presLayoutVars>
          <dgm:bulletEnabled val="1"/>
        </dgm:presLayoutVars>
      </dgm:prSet>
      <dgm:spPr/>
    </dgm:pt>
    <dgm:pt modelId="{6F6D1CBB-994D-43FA-95A7-EDF846474D7A}" type="pres">
      <dgm:prSet presAssocID="{34952965-0304-453A-AD2D-E41E917F8066}" presName="FiveNodes_2" presStyleLbl="node1" presStyleIdx="1" presStyleCnt="5" custScaleX="91376">
        <dgm:presLayoutVars>
          <dgm:bulletEnabled val="1"/>
        </dgm:presLayoutVars>
      </dgm:prSet>
      <dgm:spPr/>
    </dgm:pt>
    <dgm:pt modelId="{9FDB0E7B-AD7F-43CA-B35A-E2D0E1B1FA06}" type="pres">
      <dgm:prSet presAssocID="{34952965-0304-453A-AD2D-E41E917F8066}" presName="FiveNodes_3" presStyleLbl="node1" presStyleIdx="2" presStyleCnt="5" custScaleX="91376">
        <dgm:presLayoutVars>
          <dgm:bulletEnabled val="1"/>
        </dgm:presLayoutVars>
      </dgm:prSet>
      <dgm:spPr/>
    </dgm:pt>
    <dgm:pt modelId="{B0F535D2-4059-46FF-AA21-4D718C14F1B4}" type="pres">
      <dgm:prSet presAssocID="{34952965-0304-453A-AD2D-E41E917F8066}" presName="FiveNodes_4" presStyleLbl="node1" presStyleIdx="3" presStyleCnt="5" custScaleX="91376">
        <dgm:presLayoutVars>
          <dgm:bulletEnabled val="1"/>
        </dgm:presLayoutVars>
      </dgm:prSet>
      <dgm:spPr/>
    </dgm:pt>
    <dgm:pt modelId="{AE936707-24C9-4203-BCDA-FBC91F01E319}" type="pres">
      <dgm:prSet presAssocID="{34952965-0304-453A-AD2D-E41E917F8066}" presName="FiveNodes_5" presStyleLbl="node1" presStyleIdx="4" presStyleCnt="5" custScaleX="91376">
        <dgm:presLayoutVars>
          <dgm:bulletEnabled val="1"/>
        </dgm:presLayoutVars>
      </dgm:prSet>
      <dgm:spPr/>
    </dgm:pt>
    <dgm:pt modelId="{FC4B3D94-88FC-4261-9B25-E4FA6E53FFF7}" type="pres">
      <dgm:prSet presAssocID="{34952965-0304-453A-AD2D-E41E917F8066}" presName="FiveConn_1-2" presStyleLbl="fgAccFollowNode1" presStyleIdx="0" presStyleCnt="4">
        <dgm:presLayoutVars>
          <dgm:bulletEnabled val="1"/>
        </dgm:presLayoutVars>
      </dgm:prSet>
      <dgm:spPr/>
    </dgm:pt>
    <dgm:pt modelId="{072E9A5E-D9EC-4FB9-A42E-279D944A554D}" type="pres">
      <dgm:prSet presAssocID="{34952965-0304-453A-AD2D-E41E917F8066}" presName="FiveConn_2-3" presStyleLbl="fgAccFollowNode1" presStyleIdx="1" presStyleCnt="4">
        <dgm:presLayoutVars>
          <dgm:bulletEnabled val="1"/>
        </dgm:presLayoutVars>
      </dgm:prSet>
      <dgm:spPr/>
    </dgm:pt>
    <dgm:pt modelId="{7AE846F7-AB7F-4248-A86B-4FBDB24B4380}" type="pres">
      <dgm:prSet presAssocID="{34952965-0304-453A-AD2D-E41E917F8066}" presName="FiveConn_3-4" presStyleLbl="fgAccFollowNode1" presStyleIdx="2" presStyleCnt="4">
        <dgm:presLayoutVars>
          <dgm:bulletEnabled val="1"/>
        </dgm:presLayoutVars>
      </dgm:prSet>
      <dgm:spPr/>
    </dgm:pt>
    <dgm:pt modelId="{207E8084-A812-47FC-B6EE-4044566CC5DF}" type="pres">
      <dgm:prSet presAssocID="{34952965-0304-453A-AD2D-E41E917F8066}" presName="FiveConn_4-5" presStyleLbl="fgAccFollowNode1" presStyleIdx="3" presStyleCnt="4">
        <dgm:presLayoutVars>
          <dgm:bulletEnabled val="1"/>
        </dgm:presLayoutVars>
      </dgm:prSet>
      <dgm:spPr/>
    </dgm:pt>
    <dgm:pt modelId="{CB2EE472-2969-4A81-8249-0BEDDF1941F5}" type="pres">
      <dgm:prSet presAssocID="{34952965-0304-453A-AD2D-E41E917F8066}" presName="FiveNodes_1_text" presStyleLbl="node1" presStyleIdx="4" presStyleCnt="5">
        <dgm:presLayoutVars>
          <dgm:bulletEnabled val="1"/>
        </dgm:presLayoutVars>
      </dgm:prSet>
      <dgm:spPr/>
    </dgm:pt>
    <dgm:pt modelId="{C9D22613-0070-4768-BAB5-1C9AC8802C49}" type="pres">
      <dgm:prSet presAssocID="{34952965-0304-453A-AD2D-E41E917F8066}" presName="FiveNodes_2_text" presStyleLbl="node1" presStyleIdx="4" presStyleCnt="5">
        <dgm:presLayoutVars>
          <dgm:bulletEnabled val="1"/>
        </dgm:presLayoutVars>
      </dgm:prSet>
      <dgm:spPr/>
    </dgm:pt>
    <dgm:pt modelId="{7BFA1FEE-325B-4DB5-9E05-7843A00D048B}" type="pres">
      <dgm:prSet presAssocID="{34952965-0304-453A-AD2D-E41E917F8066}" presName="FiveNodes_3_text" presStyleLbl="node1" presStyleIdx="4" presStyleCnt="5">
        <dgm:presLayoutVars>
          <dgm:bulletEnabled val="1"/>
        </dgm:presLayoutVars>
      </dgm:prSet>
      <dgm:spPr/>
    </dgm:pt>
    <dgm:pt modelId="{0F088228-30AB-48AE-9BA3-4B5E27A5760A}" type="pres">
      <dgm:prSet presAssocID="{34952965-0304-453A-AD2D-E41E917F8066}" presName="FiveNodes_4_text" presStyleLbl="node1" presStyleIdx="4" presStyleCnt="5">
        <dgm:presLayoutVars>
          <dgm:bulletEnabled val="1"/>
        </dgm:presLayoutVars>
      </dgm:prSet>
      <dgm:spPr/>
    </dgm:pt>
    <dgm:pt modelId="{99F93771-D456-46B9-B68E-BEE57745950C}" type="pres">
      <dgm:prSet presAssocID="{34952965-0304-453A-AD2D-E41E917F806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4BD630C-4F47-4986-A94B-28CAE32B1138}" type="presOf" srcId="{907153B3-6B97-43A1-A4B6-7ACB21005550}" destId="{207E8084-A812-47FC-B6EE-4044566CC5DF}" srcOrd="0" destOrd="0" presId="urn:microsoft.com/office/officeart/2005/8/layout/vProcess5"/>
    <dgm:cxn modelId="{043E8127-E55B-4CA5-AD16-483D40AD5A52}" srcId="{34952965-0304-453A-AD2D-E41E917F8066}" destId="{577D3D94-8BAB-4ED8-83B7-5E66A28A7D88}" srcOrd="2" destOrd="0" parTransId="{234DE2A8-7A7B-4318-BB1C-F6E0B245FC64}" sibTransId="{92ABF4DA-DBD9-4B67-AE48-73D1FE945558}"/>
    <dgm:cxn modelId="{BC9ED132-19E8-4EDE-ACB6-B4C30FF1F341}" type="presOf" srcId="{BA7BFA28-4174-499C-94D0-8ADD7B2BE23C}" destId="{0F088228-30AB-48AE-9BA3-4B5E27A5760A}" srcOrd="1" destOrd="0" presId="urn:microsoft.com/office/officeart/2005/8/layout/vProcess5"/>
    <dgm:cxn modelId="{A6735C3D-36F0-4B52-9AB9-5395D00A05FB}" type="presOf" srcId="{577D3D94-8BAB-4ED8-83B7-5E66A28A7D88}" destId="{7BFA1FEE-325B-4DB5-9E05-7843A00D048B}" srcOrd="1" destOrd="0" presId="urn:microsoft.com/office/officeart/2005/8/layout/vProcess5"/>
    <dgm:cxn modelId="{02B0E53D-6600-465D-819E-DBAF0C36C7B9}" type="presOf" srcId="{E94B3604-16C3-4F28-BEF1-E578F6223A21}" destId="{C9D22613-0070-4768-BAB5-1C9AC8802C49}" srcOrd="1" destOrd="0" presId="urn:microsoft.com/office/officeart/2005/8/layout/vProcess5"/>
    <dgm:cxn modelId="{CAD7EB3D-9F4F-482E-A682-73562F513865}" type="presOf" srcId="{DE56666B-D987-46BF-94D4-44F051CEA298}" destId="{99F93771-D456-46B9-B68E-BEE57745950C}" srcOrd="1" destOrd="0" presId="urn:microsoft.com/office/officeart/2005/8/layout/vProcess5"/>
    <dgm:cxn modelId="{82058B47-5A35-4434-92D4-2A2485FCE60D}" type="presOf" srcId="{E94B3604-16C3-4F28-BEF1-E578F6223A21}" destId="{6F6D1CBB-994D-43FA-95A7-EDF846474D7A}" srcOrd="0" destOrd="0" presId="urn:microsoft.com/office/officeart/2005/8/layout/vProcess5"/>
    <dgm:cxn modelId="{151FA86D-A05A-4ADE-8876-B05B8619ABE1}" srcId="{34952965-0304-453A-AD2D-E41E917F8066}" destId="{E94B3604-16C3-4F28-BEF1-E578F6223A21}" srcOrd="1" destOrd="0" parTransId="{B99D517B-CCFC-4121-8E57-678AA659C4BE}" sibTransId="{D842CFE1-3F38-4E56-9EE2-D53ED0BC82DD}"/>
    <dgm:cxn modelId="{257D8274-E9B4-486B-8673-998586C5E019}" type="presOf" srcId="{6A8A7D6C-76D0-40E2-8417-300A24603DAD}" destId="{FC4B3D94-88FC-4261-9B25-E4FA6E53FFF7}" srcOrd="0" destOrd="0" presId="urn:microsoft.com/office/officeart/2005/8/layout/vProcess5"/>
    <dgm:cxn modelId="{7080CB93-1759-491D-B427-AD2A47326781}" type="presOf" srcId="{577D3D94-8BAB-4ED8-83B7-5E66A28A7D88}" destId="{9FDB0E7B-AD7F-43CA-B35A-E2D0E1B1FA06}" srcOrd="0" destOrd="0" presId="urn:microsoft.com/office/officeart/2005/8/layout/vProcess5"/>
    <dgm:cxn modelId="{E82BF5A6-9310-49B2-9C06-4BDD446582E0}" type="presOf" srcId="{BA7BFA28-4174-499C-94D0-8ADD7B2BE23C}" destId="{B0F535D2-4059-46FF-AA21-4D718C14F1B4}" srcOrd="0" destOrd="0" presId="urn:microsoft.com/office/officeart/2005/8/layout/vProcess5"/>
    <dgm:cxn modelId="{357F6EAA-7E93-436F-85A4-2AF3ABAE966B}" type="presOf" srcId="{D842CFE1-3F38-4E56-9EE2-D53ED0BC82DD}" destId="{072E9A5E-D9EC-4FB9-A42E-279D944A554D}" srcOrd="0" destOrd="0" presId="urn:microsoft.com/office/officeart/2005/8/layout/vProcess5"/>
    <dgm:cxn modelId="{6C94F4B7-6A29-4A34-870E-927E845F2F37}" type="presOf" srcId="{34952965-0304-453A-AD2D-E41E917F8066}" destId="{CFDAA8C4-C06D-42C8-B98E-577CD15F033E}" srcOrd="0" destOrd="0" presId="urn:microsoft.com/office/officeart/2005/8/layout/vProcess5"/>
    <dgm:cxn modelId="{9D6CC1BD-3CF9-4FF4-9001-1751270CDAC8}" type="presOf" srcId="{92ABF4DA-DBD9-4B67-AE48-73D1FE945558}" destId="{7AE846F7-AB7F-4248-A86B-4FBDB24B4380}" srcOrd="0" destOrd="0" presId="urn:microsoft.com/office/officeart/2005/8/layout/vProcess5"/>
    <dgm:cxn modelId="{B3DC68C0-B1BD-427C-8342-B4E0E105B35D}" srcId="{34952965-0304-453A-AD2D-E41E917F8066}" destId="{2EDEBD78-327E-4778-BD79-9717F96B28DB}" srcOrd="6" destOrd="0" parTransId="{C5796D0B-3341-4876-AF9F-CE8FB5D95772}" sibTransId="{C45F0B66-ACA5-447A-B495-E07173E4CDD7}"/>
    <dgm:cxn modelId="{E79825C2-74D7-47B6-A3D1-C613C87D43DF}" srcId="{34952965-0304-453A-AD2D-E41E917F8066}" destId="{BA7BFA28-4174-499C-94D0-8ADD7B2BE23C}" srcOrd="3" destOrd="0" parTransId="{A3395288-6150-474C-8F4B-EFAC51A90C25}" sibTransId="{907153B3-6B97-43A1-A4B6-7ACB21005550}"/>
    <dgm:cxn modelId="{9A37B3C4-E07E-4B16-95C0-89BF50F1ADCA}" type="presOf" srcId="{DE56666B-D987-46BF-94D4-44F051CEA298}" destId="{AE936707-24C9-4203-BCDA-FBC91F01E319}" srcOrd="0" destOrd="0" presId="urn:microsoft.com/office/officeart/2005/8/layout/vProcess5"/>
    <dgm:cxn modelId="{DD67FACA-54F8-4160-98B1-7AF5CE2C1D3C}" srcId="{34952965-0304-453A-AD2D-E41E917F8066}" destId="{98F535A0-AB70-4D82-A10B-7209DB0E667A}" srcOrd="5" destOrd="0" parTransId="{6809E00C-B118-4926-BFF1-1A4BE3CB78BD}" sibTransId="{7144A9BD-4C0B-4D43-ABA4-6EF2E4A9FD4D}"/>
    <dgm:cxn modelId="{7D1752E0-1CBF-418F-AB83-879B5331BC1B}" srcId="{34952965-0304-453A-AD2D-E41E917F8066}" destId="{DE56666B-D987-46BF-94D4-44F051CEA298}" srcOrd="4" destOrd="0" parTransId="{AD32CE3E-25DC-475D-BAE6-0552B884F7B7}" sibTransId="{43359773-8C7D-486F-A72B-9622250DCF03}"/>
    <dgm:cxn modelId="{E9FAF3E2-8B19-41CE-B4F2-A1B4B2663998}" type="presOf" srcId="{D0193400-88C7-412C-B408-9952F27E7398}" destId="{B343BD82-C0A3-4386-B749-951468113A81}" srcOrd="0" destOrd="0" presId="urn:microsoft.com/office/officeart/2005/8/layout/vProcess5"/>
    <dgm:cxn modelId="{0741B8F7-0128-48A7-8F45-347E58B42A33}" type="presOf" srcId="{D0193400-88C7-412C-B408-9952F27E7398}" destId="{CB2EE472-2969-4A81-8249-0BEDDF1941F5}" srcOrd="1" destOrd="0" presId="urn:microsoft.com/office/officeart/2005/8/layout/vProcess5"/>
    <dgm:cxn modelId="{946C4BFA-816A-4BB3-BD85-24D42A2A3D50}" srcId="{34952965-0304-453A-AD2D-E41E917F8066}" destId="{D0193400-88C7-412C-B408-9952F27E7398}" srcOrd="0" destOrd="0" parTransId="{F394AC73-90D0-45EE-8D2E-C68AAE1ACF56}" sibTransId="{6A8A7D6C-76D0-40E2-8417-300A24603DAD}"/>
    <dgm:cxn modelId="{087CB3E4-A89D-4DF7-8D57-E480E8D6ABE9}" type="presParOf" srcId="{CFDAA8C4-C06D-42C8-B98E-577CD15F033E}" destId="{FAF3A121-8C6B-48F0-A0BF-48CB9D5C3FC6}" srcOrd="0" destOrd="0" presId="urn:microsoft.com/office/officeart/2005/8/layout/vProcess5"/>
    <dgm:cxn modelId="{FEE18029-415C-4DA2-88B8-1D92FC17D5C4}" type="presParOf" srcId="{CFDAA8C4-C06D-42C8-B98E-577CD15F033E}" destId="{B343BD82-C0A3-4386-B749-951468113A81}" srcOrd="1" destOrd="0" presId="urn:microsoft.com/office/officeart/2005/8/layout/vProcess5"/>
    <dgm:cxn modelId="{D4EE9A4A-C7E5-4842-9D2B-DB2BB1A4FD0A}" type="presParOf" srcId="{CFDAA8C4-C06D-42C8-B98E-577CD15F033E}" destId="{6F6D1CBB-994D-43FA-95A7-EDF846474D7A}" srcOrd="2" destOrd="0" presId="urn:microsoft.com/office/officeart/2005/8/layout/vProcess5"/>
    <dgm:cxn modelId="{403E16B9-D0AF-45E3-9FA7-19E89FACE87B}" type="presParOf" srcId="{CFDAA8C4-C06D-42C8-B98E-577CD15F033E}" destId="{9FDB0E7B-AD7F-43CA-B35A-E2D0E1B1FA06}" srcOrd="3" destOrd="0" presId="urn:microsoft.com/office/officeart/2005/8/layout/vProcess5"/>
    <dgm:cxn modelId="{9197A7B1-8320-488A-A8C2-DD8B738DB38E}" type="presParOf" srcId="{CFDAA8C4-C06D-42C8-B98E-577CD15F033E}" destId="{B0F535D2-4059-46FF-AA21-4D718C14F1B4}" srcOrd="4" destOrd="0" presId="urn:microsoft.com/office/officeart/2005/8/layout/vProcess5"/>
    <dgm:cxn modelId="{7E5766F2-2207-4C9D-811F-FB0FF4CADF83}" type="presParOf" srcId="{CFDAA8C4-C06D-42C8-B98E-577CD15F033E}" destId="{AE936707-24C9-4203-BCDA-FBC91F01E319}" srcOrd="5" destOrd="0" presId="urn:microsoft.com/office/officeart/2005/8/layout/vProcess5"/>
    <dgm:cxn modelId="{9871F022-C1FA-4E84-B8E1-F34DEE22FC28}" type="presParOf" srcId="{CFDAA8C4-C06D-42C8-B98E-577CD15F033E}" destId="{FC4B3D94-88FC-4261-9B25-E4FA6E53FFF7}" srcOrd="6" destOrd="0" presId="urn:microsoft.com/office/officeart/2005/8/layout/vProcess5"/>
    <dgm:cxn modelId="{443EBD4D-E67B-49CE-82A3-E0979CB2B34C}" type="presParOf" srcId="{CFDAA8C4-C06D-42C8-B98E-577CD15F033E}" destId="{072E9A5E-D9EC-4FB9-A42E-279D944A554D}" srcOrd="7" destOrd="0" presId="urn:microsoft.com/office/officeart/2005/8/layout/vProcess5"/>
    <dgm:cxn modelId="{4D2A386E-2D22-46FC-BAE7-6B23722E619F}" type="presParOf" srcId="{CFDAA8C4-C06D-42C8-B98E-577CD15F033E}" destId="{7AE846F7-AB7F-4248-A86B-4FBDB24B4380}" srcOrd="8" destOrd="0" presId="urn:microsoft.com/office/officeart/2005/8/layout/vProcess5"/>
    <dgm:cxn modelId="{3791CA7D-5076-4FED-A6DC-20BCE39B33A9}" type="presParOf" srcId="{CFDAA8C4-C06D-42C8-B98E-577CD15F033E}" destId="{207E8084-A812-47FC-B6EE-4044566CC5DF}" srcOrd="9" destOrd="0" presId="urn:microsoft.com/office/officeart/2005/8/layout/vProcess5"/>
    <dgm:cxn modelId="{2176CDBA-F096-4034-909E-26FA0209F775}" type="presParOf" srcId="{CFDAA8C4-C06D-42C8-B98E-577CD15F033E}" destId="{CB2EE472-2969-4A81-8249-0BEDDF1941F5}" srcOrd="10" destOrd="0" presId="urn:microsoft.com/office/officeart/2005/8/layout/vProcess5"/>
    <dgm:cxn modelId="{095F7F77-0190-45C0-82B3-F52A6610E82D}" type="presParOf" srcId="{CFDAA8C4-C06D-42C8-B98E-577CD15F033E}" destId="{C9D22613-0070-4768-BAB5-1C9AC8802C49}" srcOrd="11" destOrd="0" presId="urn:microsoft.com/office/officeart/2005/8/layout/vProcess5"/>
    <dgm:cxn modelId="{D92FD610-0E6F-4CE3-9A21-4260E872D2EF}" type="presParOf" srcId="{CFDAA8C4-C06D-42C8-B98E-577CD15F033E}" destId="{7BFA1FEE-325B-4DB5-9E05-7843A00D048B}" srcOrd="12" destOrd="0" presId="urn:microsoft.com/office/officeart/2005/8/layout/vProcess5"/>
    <dgm:cxn modelId="{D1235DB1-10C3-411E-8C3A-F6B762E81B41}" type="presParOf" srcId="{CFDAA8C4-C06D-42C8-B98E-577CD15F033E}" destId="{0F088228-30AB-48AE-9BA3-4B5E27A5760A}" srcOrd="13" destOrd="0" presId="urn:microsoft.com/office/officeart/2005/8/layout/vProcess5"/>
    <dgm:cxn modelId="{512A8F59-3757-43BB-8B83-11DA6CE60C10}" type="presParOf" srcId="{CFDAA8C4-C06D-42C8-B98E-577CD15F033E}" destId="{99F93771-D456-46B9-B68E-BEE57745950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4E6BB6-4281-4DF1-A7EE-CDD481280FB5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7AC22B-9A9E-42A5-B121-0A8132C31D5E}">
      <dgm:prSet phldrT="[Text]" custT="1"/>
      <dgm:spPr/>
      <dgm:t>
        <a:bodyPr/>
        <a:lstStyle/>
        <a:p>
          <a:pPr algn="l"/>
          <a:r>
            <a:rPr lang="en-US" sz="2800" b="1" dirty="0">
              <a:latin typeface="Book Antiqua" panose="02040602050305030304" pitchFamily="18" charset="0"/>
            </a:rPr>
            <a:t>Set Expectations</a:t>
          </a:r>
          <a:endParaRPr lang="en-US" sz="2800" dirty="0">
            <a:latin typeface="Book Antiqua" panose="02040602050305030304" pitchFamily="18" charset="0"/>
          </a:endParaRPr>
        </a:p>
      </dgm:t>
    </dgm:pt>
    <dgm:pt modelId="{63C28D0A-B81A-47BD-B2AA-38919B320383}" type="parTrans" cxnId="{6D596308-3E25-4849-A269-B011DFFA42E2}">
      <dgm:prSet/>
      <dgm:spPr/>
      <dgm:t>
        <a:bodyPr/>
        <a:lstStyle/>
        <a:p>
          <a:pPr algn="l"/>
          <a:endParaRPr lang="en-US" sz="2000">
            <a:latin typeface="Book Antiqua" panose="02040602050305030304" pitchFamily="18" charset="0"/>
          </a:endParaRPr>
        </a:p>
      </dgm:t>
    </dgm:pt>
    <dgm:pt modelId="{430E040A-FD7B-4327-9F97-8CF6D0606C78}" type="sibTrans" cxnId="{6D596308-3E25-4849-A269-B011DFFA42E2}">
      <dgm:prSet custT="1"/>
      <dgm:spPr/>
      <dgm:t>
        <a:bodyPr/>
        <a:lstStyle/>
        <a:p>
          <a:pPr algn="l"/>
          <a:endParaRPr lang="en-US" sz="2000">
            <a:latin typeface="Book Antiqua" panose="02040602050305030304" pitchFamily="18" charset="0"/>
          </a:endParaRPr>
        </a:p>
      </dgm:t>
    </dgm:pt>
    <dgm:pt modelId="{3D6A0941-E926-43F1-AA68-E31D6ABDB141}">
      <dgm:prSet custT="1"/>
      <dgm:spPr/>
      <dgm:t>
        <a:bodyPr/>
        <a:lstStyle/>
        <a:p>
          <a:pPr algn="l"/>
          <a:r>
            <a:rPr lang="en-US" sz="2800" b="1" dirty="0">
              <a:latin typeface="Book Antiqua" panose="02040602050305030304" pitchFamily="18" charset="0"/>
            </a:rPr>
            <a:t>Technology</a:t>
          </a:r>
          <a:endParaRPr lang="en-US" sz="2400" dirty="0">
            <a:latin typeface="Book Antiqua" panose="02040602050305030304" pitchFamily="18" charset="0"/>
          </a:endParaRPr>
        </a:p>
      </dgm:t>
    </dgm:pt>
    <dgm:pt modelId="{BCEB7AA5-1D5D-441B-B655-E70C9C52B27C}" type="parTrans" cxnId="{60A36A4D-D7BA-473B-B434-F0E80B67A3B3}">
      <dgm:prSet/>
      <dgm:spPr/>
      <dgm:t>
        <a:bodyPr/>
        <a:lstStyle/>
        <a:p>
          <a:pPr algn="l"/>
          <a:endParaRPr lang="en-US" sz="2000">
            <a:latin typeface="Book Antiqua" panose="02040602050305030304" pitchFamily="18" charset="0"/>
          </a:endParaRPr>
        </a:p>
      </dgm:t>
    </dgm:pt>
    <dgm:pt modelId="{EF6B3636-223B-4578-B0AC-F4F7770EE6A0}" type="sibTrans" cxnId="{60A36A4D-D7BA-473B-B434-F0E80B67A3B3}">
      <dgm:prSet custT="1"/>
      <dgm:spPr/>
      <dgm:t>
        <a:bodyPr/>
        <a:lstStyle/>
        <a:p>
          <a:pPr algn="l"/>
          <a:endParaRPr lang="en-US" sz="2000">
            <a:latin typeface="Book Antiqua" panose="02040602050305030304" pitchFamily="18" charset="0"/>
          </a:endParaRPr>
        </a:p>
      </dgm:t>
    </dgm:pt>
    <dgm:pt modelId="{342774AB-F97B-4851-B641-BCAFDA6C2BBA}">
      <dgm:prSet phldrT="[Text]" custT="1"/>
      <dgm:spPr/>
      <dgm:t>
        <a:bodyPr/>
        <a:lstStyle/>
        <a:p>
          <a:pPr algn="l"/>
          <a:r>
            <a:rPr lang="en-US" sz="2800" b="1" dirty="0">
              <a:latin typeface="Book Antiqua" panose="02040602050305030304" pitchFamily="18" charset="0"/>
            </a:rPr>
            <a:t>Communication</a:t>
          </a:r>
        </a:p>
      </dgm:t>
    </dgm:pt>
    <dgm:pt modelId="{AE6F39AE-6080-4B65-97D9-65A2F662147C}" type="parTrans" cxnId="{CA32526F-B24F-4063-82A9-D3A49F90854A}">
      <dgm:prSet/>
      <dgm:spPr/>
      <dgm:t>
        <a:bodyPr/>
        <a:lstStyle/>
        <a:p>
          <a:pPr algn="l"/>
          <a:endParaRPr lang="en-US" sz="2000">
            <a:latin typeface="Book Antiqua" panose="02040602050305030304" pitchFamily="18" charset="0"/>
          </a:endParaRPr>
        </a:p>
      </dgm:t>
    </dgm:pt>
    <dgm:pt modelId="{6EC7B129-9DFB-401B-A028-C6A13F206D0C}" type="sibTrans" cxnId="{CA32526F-B24F-4063-82A9-D3A49F90854A}">
      <dgm:prSet custT="1"/>
      <dgm:spPr/>
      <dgm:t>
        <a:bodyPr/>
        <a:lstStyle/>
        <a:p>
          <a:pPr algn="l"/>
          <a:endParaRPr lang="en-US" sz="2000">
            <a:latin typeface="Book Antiqua" panose="02040602050305030304" pitchFamily="18" charset="0"/>
          </a:endParaRPr>
        </a:p>
      </dgm:t>
    </dgm:pt>
    <dgm:pt modelId="{1770A5B7-146D-4ACC-9F23-3916CDFDC6AC}">
      <dgm:prSet custT="1"/>
      <dgm:spPr/>
      <dgm:t>
        <a:bodyPr/>
        <a:lstStyle/>
        <a:p>
          <a:pPr algn="l"/>
          <a:r>
            <a:rPr lang="en-US" sz="2000" dirty="0">
              <a:latin typeface="Book Antiqua" panose="02040602050305030304" pitchFamily="18" charset="0"/>
            </a:rPr>
            <a:t>Send clear expectations on working remotely to team members.</a:t>
          </a:r>
        </a:p>
      </dgm:t>
    </dgm:pt>
    <dgm:pt modelId="{EBE07C5D-9A25-45D8-A1C8-0DD6B9A32376}" type="parTrans" cxnId="{67799EAA-E71F-406A-9B3D-FEC53C99F4FC}">
      <dgm:prSet/>
      <dgm:spPr/>
      <dgm:t>
        <a:bodyPr/>
        <a:lstStyle/>
        <a:p>
          <a:pPr algn="l"/>
          <a:endParaRPr lang="en-US" sz="2000">
            <a:latin typeface="Book Antiqua" panose="02040602050305030304" pitchFamily="18" charset="0"/>
          </a:endParaRPr>
        </a:p>
      </dgm:t>
    </dgm:pt>
    <dgm:pt modelId="{7DE5CB72-F728-40A1-8F40-F38A542EB010}" type="sibTrans" cxnId="{67799EAA-E71F-406A-9B3D-FEC53C99F4FC}">
      <dgm:prSet/>
      <dgm:spPr/>
      <dgm:t>
        <a:bodyPr/>
        <a:lstStyle/>
        <a:p>
          <a:pPr algn="l"/>
          <a:endParaRPr lang="en-US" sz="2000">
            <a:latin typeface="Book Antiqua" panose="02040602050305030304" pitchFamily="18" charset="0"/>
          </a:endParaRPr>
        </a:p>
      </dgm:t>
    </dgm:pt>
    <dgm:pt modelId="{B83A1FF8-54F6-40EF-91BB-BD549FA4F10A}">
      <dgm:prSet phldrT="[Text]" custT="1"/>
      <dgm:spPr/>
      <dgm:t>
        <a:bodyPr/>
        <a:lstStyle/>
        <a:p>
          <a:pPr algn="l"/>
          <a:r>
            <a:rPr lang="en-US" sz="2000" dirty="0">
              <a:latin typeface="Book Antiqua" panose="02040602050305030304" pitchFamily="18" charset="0"/>
            </a:rPr>
            <a:t>Work schedule.</a:t>
          </a:r>
        </a:p>
      </dgm:t>
    </dgm:pt>
    <dgm:pt modelId="{608CA21A-6389-4165-AC7D-422BCD5FF7A1}" type="parTrans" cxnId="{12004774-682D-4441-9E06-4DA60B0DBBD2}">
      <dgm:prSet/>
      <dgm:spPr/>
      <dgm:t>
        <a:bodyPr/>
        <a:lstStyle/>
        <a:p>
          <a:pPr algn="l"/>
          <a:endParaRPr lang="en-US" sz="2000"/>
        </a:p>
      </dgm:t>
    </dgm:pt>
    <dgm:pt modelId="{21ABEE4A-FC97-4247-9DE6-5D444B26FE04}" type="sibTrans" cxnId="{12004774-682D-4441-9E06-4DA60B0DBBD2}">
      <dgm:prSet/>
      <dgm:spPr/>
      <dgm:t>
        <a:bodyPr/>
        <a:lstStyle/>
        <a:p>
          <a:pPr algn="l"/>
          <a:endParaRPr lang="en-US" sz="2000"/>
        </a:p>
      </dgm:t>
    </dgm:pt>
    <dgm:pt modelId="{75C192A8-ED75-4D57-AD9E-FB91D4771E8E}">
      <dgm:prSet phldrT="[Text]" custT="1"/>
      <dgm:spPr/>
      <dgm:t>
        <a:bodyPr/>
        <a:lstStyle/>
        <a:p>
          <a:pPr algn="l"/>
          <a:r>
            <a:rPr lang="en-US" sz="2000" dirty="0">
              <a:latin typeface="Book Antiqua" panose="02040602050305030304" pitchFamily="18" charset="0"/>
            </a:rPr>
            <a:t>Prioritizing high impact tasks.</a:t>
          </a:r>
        </a:p>
      </dgm:t>
    </dgm:pt>
    <dgm:pt modelId="{BFAB0D63-76C7-41D6-83BB-D9E8B4F3BFCF}" type="parTrans" cxnId="{313D8DC8-109A-4855-8A6A-20A6499B4BA9}">
      <dgm:prSet/>
      <dgm:spPr/>
      <dgm:t>
        <a:bodyPr/>
        <a:lstStyle/>
        <a:p>
          <a:pPr algn="l"/>
          <a:endParaRPr lang="en-US" sz="2000"/>
        </a:p>
      </dgm:t>
    </dgm:pt>
    <dgm:pt modelId="{8251F439-559F-444C-876B-9197EE4D7F60}" type="sibTrans" cxnId="{313D8DC8-109A-4855-8A6A-20A6499B4BA9}">
      <dgm:prSet/>
      <dgm:spPr/>
      <dgm:t>
        <a:bodyPr/>
        <a:lstStyle/>
        <a:p>
          <a:pPr algn="l"/>
          <a:endParaRPr lang="en-US" sz="2000"/>
        </a:p>
      </dgm:t>
    </dgm:pt>
    <dgm:pt modelId="{69B6EED4-068E-4BC0-9580-86A9EFFD97E3}">
      <dgm:prSet phldrT="[Text]" custT="1"/>
      <dgm:spPr/>
      <dgm:t>
        <a:bodyPr/>
        <a:lstStyle/>
        <a:p>
          <a:pPr algn="l"/>
          <a:r>
            <a:rPr lang="en-US" sz="2000" dirty="0">
              <a:latin typeface="Book Antiqua" panose="02040602050305030304" pitchFamily="18" charset="0"/>
            </a:rPr>
            <a:t>Long term projects and deadlines.</a:t>
          </a:r>
        </a:p>
      </dgm:t>
    </dgm:pt>
    <dgm:pt modelId="{D1977949-1E36-49E5-9101-4695ACD81109}" type="parTrans" cxnId="{239D0BD5-3B8C-4A88-8050-146646D737B1}">
      <dgm:prSet/>
      <dgm:spPr/>
      <dgm:t>
        <a:bodyPr/>
        <a:lstStyle/>
        <a:p>
          <a:pPr algn="l"/>
          <a:endParaRPr lang="en-US" sz="2000"/>
        </a:p>
      </dgm:t>
    </dgm:pt>
    <dgm:pt modelId="{FF502B2A-9530-4445-B971-911E621B9206}" type="sibTrans" cxnId="{239D0BD5-3B8C-4A88-8050-146646D737B1}">
      <dgm:prSet/>
      <dgm:spPr/>
      <dgm:t>
        <a:bodyPr/>
        <a:lstStyle/>
        <a:p>
          <a:pPr algn="l"/>
          <a:endParaRPr lang="en-US" sz="2000"/>
        </a:p>
      </dgm:t>
    </dgm:pt>
    <dgm:pt modelId="{3B33CC2D-F168-414C-81F7-94A7DBE7E671}">
      <dgm:prSet phldrT="[Text]" custT="1"/>
      <dgm:spPr/>
      <dgm:t>
        <a:bodyPr/>
        <a:lstStyle/>
        <a:p>
          <a:pPr algn="l"/>
          <a:r>
            <a:rPr lang="en-US" sz="2000" dirty="0">
              <a:latin typeface="Book Antiqua" panose="02040602050305030304" pitchFamily="18" charset="0"/>
            </a:rPr>
            <a:t>Schedule meetings with team and individuals often. </a:t>
          </a:r>
        </a:p>
      </dgm:t>
    </dgm:pt>
    <dgm:pt modelId="{7C7965E2-1A00-4E0D-9660-58D597769948}" type="parTrans" cxnId="{5FB020B4-A126-4941-91C4-AC2081980A81}">
      <dgm:prSet/>
      <dgm:spPr/>
      <dgm:t>
        <a:bodyPr/>
        <a:lstStyle/>
        <a:p>
          <a:pPr algn="l"/>
          <a:endParaRPr lang="en-US" sz="2000"/>
        </a:p>
      </dgm:t>
    </dgm:pt>
    <dgm:pt modelId="{DA0481F2-7435-4158-A195-4F6F88F0C41B}" type="sibTrans" cxnId="{5FB020B4-A126-4941-91C4-AC2081980A81}">
      <dgm:prSet/>
      <dgm:spPr/>
      <dgm:t>
        <a:bodyPr/>
        <a:lstStyle/>
        <a:p>
          <a:pPr algn="l"/>
          <a:endParaRPr lang="en-US" sz="2000"/>
        </a:p>
      </dgm:t>
    </dgm:pt>
    <dgm:pt modelId="{CCA3BDA3-AB0B-4C40-B42C-5EA2F2C10F77}">
      <dgm:prSet custT="1"/>
      <dgm:spPr/>
      <dgm:t>
        <a:bodyPr/>
        <a:lstStyle/>
        <a:p>
          <a:pPr algn="l"/>
          <a:r>
            <a:rPr lang="en-US" sz="2000" dirty="0">
              <a:latin typeface="Book Antiqua" panose="02040602050305030304" pitchFamily="18" charset="0"/>
            </a:rPr>
            <a:t>Use IT resources for guidance. Build in face time using Microsoft </a:t>
          </a:r>
        </a:p>
      </dgm:t>
    </dgm:pt>
    <dgm:pt modelId="{B9C51D24-E418-4ABC-AE3A-052B2D259DC3}" type="parTrans" cxnId="{4D5186B0-E5BD-43C3-AC94-9B2B50C08DBD}">
      <dgm:prSet/>
      <dgm:spPr/>
      <dgm:t>
        <a:bodyPr/>
        <a:lstStyle/>
        <a:p>
          <a:pPr algn="l"/>
          <a:endParaRPr lang="en-US" sz="2000"/>
        </a:p>
      </dgm:t>
    </dgm:pt>
    <dgm:pt modelId="{A7423535-2E66-4944-A687-DF123D140C4C}" type="sibTrans" cxnId="{4D5186B0-E5BD-43C3-AC94-9B2B50C08DBD}">
      <dgm:prSet/>
      <dgm:spPr/>
      <dgm:t>
        <a:bodyPr/>
        <a:lstStyle/>
        <a:p>
          <a:pPr algn="l"/>
          <a:endParaRPr lang="en-US" sz="2000"/>
        </a:p>
      </dgm:t>
    </dgm:pt>
    <dgm:pt modelId="{92A74D9C-475E-4664-9211-A7373F08576C}">
      <dgm:prSet custT="1"/>
      <dgm:spPr/>
      <dgm:t>
        <a:bodyPr/>
        <a:lstStyle/>
        <a:p>
          <a:pPr algn="l"/>
          <a:r>
            <a:rPr lang="en-US" sz="2000" dirty="0">
              <a:latin typeface="Book Antiqua" panose="02040602050305030304" pitchFamily="18" charset="0"/>
            </a:rPr>
            <a:t>Utilize OneDrive for collaboration.</a:t>
          </a:r>
        </a:p>
      </dgm:t>
    </dgm:pt>
    <dgm:pt modelId="{E56E7606-A7AC-4095-9CA9-2C7CB5333686}" type="parTrans" cxnId="{15B9A30D-CD85-4254-8259-C47BCCC294AB}">
      <dgm:prSet/>
      <dgm:spPr/>
      <dgm:t>
        <a:bodyPr/>
        <a:lstStyle/>
        <a:p>
          <a:endParaRPr lang="en-US"/>
        </a:p>
      </dgm:t>
    </dgm:pt>
    <dgm:pt modelId="{99F721BE-8F21-439A-B788-F5FF0457DAA9}" type="sibTrans" cxnId="{15B9A30D-CD85-4254-8259-C47BCCC294AB}">
      <dgm:prSet/>
      <dgm:spPr/>
      <dgm:t>
        <a:bodyPr/>
        <a:lstStyle/>
        <a:p>
          <a:endParaRPr lang="en-US"/>
        </a:p>
      </dgm:t>
    </dgm:pt>
    <dgm:pt modelId="{07DFA1DA-CA7C-4868-8BEC-0B98030EE44A}">
      <dgm:prSet phldrT="[Text]" custT="1"/>
      <dgm:spPr/>
      <dgm:t>
        <a:bodyPr/>
        <a:lstStyle/>
        <a:p>
          <a:pPr algn="l"/>
          <a:r>
            <a:rPr lang="en-US" sz="2000" dirty="0">
              <a:latin typeface="Book Antiqua" panose="02040602050305030304" pitchFamily="18" charset="0"/>
            </a:rPr>
            <a:t>Be intentional in maintaining contact.</a:t>
          </a:r>
        </a:p>
      </dgm:t>
    </dgm:pt>
    <dgm:pt modelId="{1DB199E9-936A-492F-8EE9-D407459989B4}" type="parTrans" cxnId="{D5FFE283-CAC3-43D7-B1C3-85B7441C7223}">
      <dgm:prSet/>
      <dgm:spPr/>
      <dgm:t>
        <a:bodyPr/>
        <a:lstStyle/>
        <a:p>
          <a:endParaRPr lang="en-US"/>
        </a:p>
      </dgm:t>
    </dgm:pt>
    <dgm:pt modelId="{3207876F-8F9B-4295-9AB0-571ED2FA3DC4}" type="sibTrans" cxnId="{D5FFE283-CAC3-43D7-B1C3-85B7441C7223}">
      <dgm:prSet/>
      <dgm:spPr/>
      <dgm:t>
        <a:bodyPr/>
        <a:lstStyle/>
        <a:p>
          <a:endParaRPr lang="en-US"/>
        </a:p>
      </dgm:t>
    </dgm:pt>
    <dgm:pt modelId="{6BC9D188-98FA-4F52-A36F-65F0AA3269A0}">
      <dgm:prSet custT="1"/>
      <dgm:spPr/>
      <dgm:t>
        <a:bodyPr/>
        <a:lstStyle/>
        <a:p>
          <a:pPr algn="l"/>
          <a:endParaRPr lang="en-US" sz="800" dirty="0">
            <a:latin typeface="Book Antiqua" panose="02040602050305030304" pitchFamily="18" charset="0"/>
          </a:endParaRPr>
        </a:p>
      </dgm:t>
    </dgm:pt>
    <dgm:pt modelId="{6EC96B2C-24AA-4CC1-B445-0C774A53E56C}" type="parTrans" cxnId="{FF92912B-C69E-48B9-82F9-A4C055333659}">
      <dgm:prSet/>
      <dgm:spPr/>
      <dgm:t>
        <a:bodyPr/>
        <a:lstStyle/>
        <a:p>
          <a:endParaRPr lang="en-US"/>
        </a:p>
      </dgm:t>
    </dgm:pt>
    <dgm:pt modelId="{8DFF14A2-4F44-402F-ABC8-1A8B8536F46D}" type="sibTrans" cxnId="{FF92912B-C69E-48B9-82F9-A4C055333659}">
      <dgm:prSet/>
      <dgm:spPr/>
      <dgm:t>
        <a:bodyPr/>
        <a:lstStyle/>
        <a:p>
          <a:endParaRPr lang="en-US"/>
        </a:p>
      </dgm:t>
    </dgm:pt>
    <dgm:pt modelId="{3CEB1207-A8CB-4D02-8DC4-1D0639F304DD}">
      <dgm:prSet phldrT="[Text]" custT="1"/>
      <dgm:spPr/>
      <dgm:t>
        <a:bodyPr/>
        <a:lstStyle/>
        <a:p>
          <a:pPr algn="l"/>
          <a:endParaRPr lang="en-US" sz="800" dirty="0">
            <a:latin typeface="Book Antiqua" panose="02040602050305030304" pitchFamily="18" charset="0"/>
          </a:endParaRPr>
        </a:p>
      </dgm:t>
    </dgm:pt>
    <dgm:pt modelId="{2F36555B-7117-445A-BEA8-7D5E6F1A3103}" type="parTrans" cxnId="{0549817F-703B-4983-9333-08A75D602E0E}">
      <dgm:prSet/>
      <dgm:spPr/>
      <dgm:t>
        <a:bodyPr/>
        <a:lstStyle/>
        <a:p>
          <a:endParaRPr lang="en-US"/>
        </a:p>
      </dgm:t>
    </dgm:pt>
    <dgm:pt modelId="{70765330-0E4D-4F0C-8EEF-412AE2B719A6}" type="sibTrans" cxnId="{0549817F-703B-4983-9333-08A75D602E0E}">
      <dgm:prSet/>
      <dgm:spPr/>
      <dgm:t>
        <a:bodyPr/>
        <a:lstStyle/>
        <a:p>
          <a:endParaRPr lang="en-US"/>
        </a:p>
      </dgm:t>
    </dgm:pt>
    <dgm:pt modelId="{52EC2704-22C1-4567-8B4E-1CC4F5725FBC}">
      <dgm:prSet custT="1"/>
      <dgm:spPr/>
      <dgm:t>
        <a:bodyPr/>
        <a:lstStyle/>
        <a:p>
          <a:pPr algn="l"/>
          <a:endParaRPr lang="en-US" sz="800" dirty="0">
            <a:latin typeface="Book Antiqua" panose="02040602050305030304" pitchFamily="18" charset="0"/>
          </a:endParaRPr>
        </a:p>
      </dgm:t>
    </dgm:pt>
    <dgm:pt modelId="{98F73F8A-4BC7-4DD3-A55F-16B8CEC9F435}" type="parTrans" cxnId="{E1CC82D4-7A93-49B5-9BE7-C08B255DF62C}">
      <dgm:prSet/>
      <dgm:spPr/>
      <dgm:t>
        <a:bodyPr/>
        <a:lstStyle/>
        <a:p>
          <a:endParaRPr lang="en-US"/>
        </a:p>
      </dgm:t>
    </dgm:pt>
    <dgm:pt modelId="{24418350-2B00-4F8F-87BB-97A132DFC55C}" type="sibTrans" cxnId="{E1CC82D4-7A93-49B5-9BE7-C08B255DF62C}">
      <dgm:prSet/>
      <dgm:spPr/>
      <dgm:t>
        <a:bodyPr/>
        <a:lstStyle/>
        <a:p>
          <a:endParaRPr lang="en-US"/>
        </a:p>
      </dgm:t>
    </dgm:pt>
    <dgm:pt modelId="{BAF63F5D-1182-4BDE-865F-5C29E969DFC8}" type="pres">
      <dgm:prSet presAssocID="{D64E6BB6-4281-4DF1-A7EE-CDD481280FB5}" presName="linear" presStyleCnt="0">
        <dgm:presLayoutVars>
          <dgm:animLvl val="lvl"/>
          <dgm:resizeHandles val="exact"/>
        </dgm:presLayoutVars>
      </dgm:prSet>
      <dgm:spPr/>
    </dgm:pt>
    <dgm:pt modelId="{FCE5BC61-7446-423E-9DE5-8A3F8F7E7157}" type="pres">
      <dgm:prSet presAssocID="{547AC22B-9A9E-42A5-B121-0A8132C31D5E}" presName="parentText" presStyleLbl="node1" presStyleIdx="0" presStyleCnt="3" custScaleY="79601">
        <dgm:presLayoutVars>
          <dgm:chMax val="0"/>
          <dgm:bulletEnabled val="1"/>
        </dgm:presLayoutVars>
      </dgm:prSet>
      <dgm:spPr/>
    </dgm:pt>
    <dgm:pt modelId="{43E9B1F2-FDBB-4BEE-A399-643554575071}" type="pres">
      <dgm:prSet presAssocID="{547AC22B-9A9E-42A5-B121-0A8132C31D5E}" presName="childText" presStyleLbl="revTx" presStyleIdx="0" presStyleCnt="3">
        <dgm:presLayoutVars>
          <dgm:bulletEnabled val="1"/>
        </dgm:presLayoutVars>
      </dgm:prSet>
      <dgm:spPr/>
    </dgm:pt>
    <dgm:pt modelId="{4CFD7B89-C42F-4323-9044-6E81DFA046D5}" type="pres">
      <dgm:prSet presAssocID="{342774AB-F97B-4851-B641-BCAFDA6C2BBA}" presName="parentText" presStyleLbl="node1" presStyleIdx="1" presStyleCnt="3" custScaleY="79601" custLinFactNeighborY="2823">
        <dgm:presLayoutVars>
          <dgm:chMax val="0"/>
          <dgm:bulletEnabled val="1"/>
        </dgm:presLayoutVars>
      </dgm:prSet>
      <dgm:spPr/>
    </dgm:pt>
    <dgm:pt modelId="{4C9C0E74-B195-429B-8B4B-2E8E60E3964B}" type="pres">
      <dgm:prSet presAssocID="{342774AB-F97B-4851-B641-BCAFDA6C2BBA}" presName="childText" presStyleLbl="revTx" presStyleIdx="1" presStyleCnt="3">
        <dgm:presLayoutVars>
          <dgm:bulletEnabled val="1"/>
        </dgm:presLayoutVars>
      </dgm:prSet>
      <dgm:spPr/>
    </dgm:pt>
    <dgm:pt modelId="{BE8287D9-8043-47F2-A192-E10FA5C210CA}" type="pres">
      <dgm:prSet presAssocID="{3D6A0941-E926-43F1-AA68-E31D6ABDB141}" presName="parentText" presStyleLbl="node1" presStyleIdx="2" presStyleCnt="3" custScaleY="79601">
        <dgm:presLayoutVars>
          <dgm:chMax val="0"/>
          <dgm:bulletEnabled val="1"/>
        </dgm:presLayoutVars>
      </dgm:prSet>
      <dgm:spPr/>
    </dgm:pt>
    <dgm:pt modelId="{F17655B5-C7B0-4E35-944E-756AAD52011A}" type="pres">
      <dgm:prSet presAssocID="{3D6A0941-E926-43F1-AA68-E31D6ABDB141}" presName="childText" presStyleLbl="revTx" presStyleIdx="2" presStyleCnt="3" custScaleY="89825">
        <dgm:presLayoutVars>
          <dgm:bulletEnabled val="1"/>
        </dgm:presLayoutVars>
      </dgm:prSet>
      <dgm:spPr/>
    </dgm:pt>
  </dgm:ptLst>
  <dgm:cxnLst>
    <dgm:cxn modelId="{73C89C07-2EFD-452D-89D0-A7A06D38F99C}" type="presOf" srcId="{342774AB-F97B-4851-B641-BCAFDA6C2BBA}" destId="{4CFD7B89-C42F-4323-9044-6E81DFA046D5}" srcOrd="0" destOrd="0" presId="urn:microsoft.com/office/officeart/2005/8/layout/vList2"/>
    <dgm:cxn modelId="{6D596308-3E25-4849-A269-B011DFFA42E2}" srcId="{D64E6BB6-4281-4DF1-A7EE-CDD481280FB5}" destId="{547AC22B-9A9E-42A5-B121-0A8132C31D5E}" srcOrd="0" destOrd="0" parTransId="{63C28D0A-B81A-47BD-B2AA-38919B320383}" sibTransId="{430E040A-FD7B-4327-9F97-8CF6D0606C78}"/>
    <dgm:cxn modelId="{F586AD0A-670D-409F-A5D6-92C2EF367661}" type="presOf" srcId="{69B6EED4-068E-4BC0-9580-86A9EFFD97E3}" destId="{43E9B1F2-FDBB-4BEE-A399-643554575071}" srcOrd="0" destOrd="4" presId="urn:microsoft.com/office/officeart/2005/8/layout/vList2"/>
    <dgm:cxn modelId="{15B9A30D-CD85-4254-8259-C47BCCC294AB}" srcId="{3D6A0941-E926-43F1-AA68-E31D6ABDB141}" destId="{92A74D9C-475E-4664-9211-A7373F08576C}" srcOrd="2" destOrd="0" parTransId="{E56E7606-A7AC-4095-9CA9-2C7CB5333686}" sibTransId="{99F721BE-8F21-439A-B788-F5FF0457DAA9}"/>
    <dgm:cxn modelId="{D1F24C15-F35C-4E60-B706-5E590B7681A4}" type="presOf" srcId="{92A74D9C-475E-4664-9211-A7373F08576C}" destId="{F17655B5-C7B0-4E35-944E-756AAD52011A}" srcOrd="0" destOrd="2" presId="urn:microsoft.com/office/officeart/2005/8/layout/vList2"/>
    <dgm:cxn modelId="{FF92912B-C69E-48B9-82F9-A4C055333659}" srcId="{3D6A0941-E926-43F1-AA68-E31D6ABDB141}" destId="{6BC9D188-98FA-4F52-A36F-65F0AA3269A0}" srcOrd="0" destOrd="0" parTransId="{6EC96B2C-24AA-4CC1-B445-0C774A53E56C}" sibTransId="{8DFF14A2-4F44-402F-ABC8-1A8B8536F46D}"/>
    <dgm:cxn modelId="{60A36A4D-D7BA-473B-B434-F0E80B67A3B3}" srcId="{D64E6BB6-4281-4DF1-A7EE-CDD481280FB5}" destId="{3D6A0941-E926-43F1-AA68-E31D6ABDB141}" srcOrd="2" destOrd="0" parTransId="{BCEB7AA5-1D5D-441B-B655-E70C9C52B27C}" sibTransId="{EF6B3636-223B-4578-B0AC-F4F7770EE6A0}"/>
    <dgm:cxn modelId="{1278F650-814B-4B47-9E2E-E7D4FD5C56BC}" type="presOf" srcId="{CCA3BDA3-AB0B-4C40-B42C-5EA2F2C10F77}" destId="{F17655B5-C7B0-4E35-944E-756AAD52011A}" srcOrd="0" destOrd="1" presId="urn:microsoft.com/office/officeart/2005/8/layout/vList2"/>
    <dgm:cxn modelId="{37CC7E56-D4EE-431E-90B6-79A50E805A69}" type="presOf" srcId="{B83A1FF8-54F6-40EF-91BB-BD549FA4F10A}" destId="{43E9B1F2-FDBB-4BEE-A399-643554575071}" srcOrd="0" destOrd="2" presId="urn:microsoft.com/office/officeart/2005/8/layout/vList2"/>
    <dgm:cxn modelId="{5EA36C5E-5BA9-4F61-923A-3171AB9C2888}" type="presOf" srcId="{D64E6BB6-4281-4DF1-A7EE-CDD481280FB5}" destId="{BAF63F5D-1182-4BDE-865F-5C29E969DFC8}" srcOrd="0" destOrd="0" presId="urn:microsoft.com/office/officeart/2005/8/layout/vList2"/>
    <dgm:cxn modelId="{669E095F-E919-47E3-8FDC-C56FC4EEBC10}" type="presOf" srcId="{52EC2704-22C1-4567-8B4E-1CC4F5725FBC}" destId="{43E9B1F2-FDBB-4BEE-A399-643554575071}" srcOrd="0" destOrd="0" presId="urn:microsoft.com/office/officeart/2005/8/layout/vList2"/>
    <dgm:cxn modelId="{2E101C69-717F-48DB-B3B9-3594E158AC75}" type="presOf" srcId="{07DFA1DA-CA7C-4868-8BEC-0B98030EE44A}" destId="{4C9C0E74-B195-429B-8B4B-2E8E60E3964B}" srcOrd="0" destOrd="2" presId="urn:microsoft.com/office/officeart/2005/8/layout/vList2"/>
    <dgm:cxn modelId="{CA32526F-B24F-4063-82A9-D3A49F90854A}" srcId="{D64E6BB6-4281-4DF1-A7EE-CDD481280FB5}" destId="{342774AB-F97B-4851-B641-BCAFDA6C2BBA}" srcOrd="1" destOrd="0" parTransId="{AE6F39AE-6080-4B65-97D9-65A2F662147C}" sibTransId="{6EC7B129-9DFB-401B-A028-C6A13F206D0C}"/>
    <dgm:cxn modelId="{12004774-682D-4441-9E06-4DA60B0DBBD2}" srcId="{547AC22B-9A9E-42A5-B121-0A8132C31D5E}" destId="{B83A1FF8-54F6-40EF-91BB-BD549FA4F10A}" srcOrd="2" destOrd="0" parTransId="{608CA21A-6389-4165-AC7D-422BCD5FF7A1}" sibTransId="{21ABEE4A-FC97-4247-9DE6-5D444B26FE04}"/>
    <dgm:cxn modelId="{0549817F-703B-4983-9333-08A75D602E0E}" srcId="{342774AB-F97B-4851-B641-BCAFDA6C2BBA}" destId="{3CEB1207-A8CB-4D02-8DC4-1D0639F304DD}" srcOrd="0" destOrd="0" parTransId="{2F36555B-7117-445A-BEA8-7D5E6F1A3103}" sibTransId="{70765330-0E4D-4F0C-8EEF-412AE2B719A6}"/>
    <dgm:cxn modelId="{061E4E83-1B66-47A0-A7A6-41BF96D9B4DA}" type="presOf" srcId="{1770A5B7-146D-4ACC-9F23-3916CDFDC6AC}" destId="{43E9B1F2-FDBB-4BEE-A399-643554575071}" srcOrd="0" destOrd="1" presId="urn:microsoft.com/office/officeart/2005/8/layout/vList2"/>
    <dgm:cxn modelId="{D5FFE283-CAC3-43D7-B1C3-85B7441C7223}" srcId="{342774AB-F97B-4851-B641-BCAFDA6C2BBA}" destId="{07DFA1DA-CA7C-4868-8BEC-0B98030EE44A}" srcOrd="2" destOrd="0" parTransId="{1DB199E9-936A-492F-8EE9-D407459989B4}" sibTransId="{3207876F-8F9B-4295-9AB0-571ED2FA3DC4}"/>
    <dgm:cxn modelId="{760A4DAA-FF94-4D9F-8FF3-0C885ECCEF6B}" type="presOf" srcId="{6BC9D188-98FA-4F52-A36F-65F0AA3269A0}" destId="{F17655B5-C7B0-4E35-944E-756AAD52011A}" srcOrd="0" destOrd="0" presId="urn:microsoft.com/office/officeart/2005/8/layout/vList2"/>
    <dgm:cxn modelId="{67799EAA-E71F-406A-9B3D-FEC53C99F4FC}" srcId="{547AC22B-9A9E-42A5-B121-0A8132C31D5E}" destId="{1770A5B7-146D-4ACC-9F23-3916CDFDC6AC}" srcOrd="1" destOrd="0" parTransId="{EBE07C5D-9A25-45D8-A1C8-0DD6B9A32376}" sibTransId="{7DE5CB72-F728-40A1-8F40-F38A542EB010}"/>
    <dgm:cxn modelId="{CE5539AB-5A8B-4FC7-BB1B-0B5986557CE4}" type="presOf" srcId="{75C192A8-ED75-4D57-AD9E-FB91D4771E8E}" destId="{43E9B1F2-FDBB-4BEE-A399-643554575071}" srcOrd="0" destOrd="3" presId="urn:microsoft.com/office/officeart/2005/8/layout/vList2"/>
    <dgm:cxn modelId="{4D5186B0-E5BD-43C3-AC94-9B2B50C08DBD}" srcId="{3D6A0941-E926-43F1-AA68-E31D6ABDB141}" destId="{CCA3BDA3-AB0B-4C40-B42C-5EA2F2C10F77}" srcOrd="1" destOrd="0" parTransId="{B9C51D24-E418-4ABC-AE3A-052B2D259DC3}" sibTransId="{A7423535-2E66-4944-A687-DF123D140C4C}"/>
    <dgm:cxn modelId="{024AECB3-6153-4E71-BFCE-17A5D7526DCA}" type="presOf" srcId="{3CEB1207-A8CB-4D02-8DC4-1D0639F304DD}" destId="{4C9C0E74-B195-429B-8B4B-2E8E60E3964B}" srcOrd="0" destOrd="0" presId="urn:microsoft.com/office/officeart/2005/8/layout/vList2"/>
    <dgm:cxn modelId="{5FB020B4-A126-4941-91C4-AC2081980A81}" srcId="{342774AB-F97B-4851-B641-BCAFDA6C2BBA}" destId="{3B33CC2D-F168-414C-81F7-94A7DBE7E671}" srcOrd="1" destOrd="0" parTransId="{7C7965E2-1A00-4E0D-9660-58D597769948}" sibTransId="{DA0481F2-7435-4158-A195-4F6F88F0C41B}"/>
    <dgm:cxn modelId="{313D8DC8-109A-4855-8A6A-20A6499B4BA9}" srcId="{547AC22B-9A9E-42A5-B121-0A8132C31D5E}" destId="{75C192A8-ED75-4D57-AD9E-FB91D4771E8E}" srcOrd="3" destOrd="0" parTransId="{BFAB0D63-76C7-41D6-83BB-D9E8B4F3BFCF}" sibTransId="{8251F439-559F-444C-876B-9197EE4D7F60}"/>
    <dgm:cxn modelId="{E1CC82D4-7A93-49B5-9BE7-C08B255DF62C}" srcId="{547AC22B-9A9E-42A5-B121-0A8132C31D5E}" destId="{52EC2704-22C1-4567-8B4E-1CC4F5725FBC}" srcOrd="0" destOrd="0" parTransId="{98F73F8A-4BC7-4DD3-A55F-16B8CEC9F435}" sibTransId="{24418350-2B00-4F8F-87BB-97A132DFC55C}"/>
    <dgm:cxn modelId="{239D0BD5-3B8C-4A88-8050-146646D737B1}" srcId="{547AC22B-9A9E-42A5-B121-0A8132C31D5E}" destId="{69B6EED4-068E-4BC0-9580-86A9EFFD97E3}" srcOrd="4" destOrd="0" parTransId="{D1977949-1E36-49E5-9101-4695ACD81109}" sibTransId="{FF502B2A-9530-4445-B971-911E621B9206}"/>
    <dgm:cxn modelId="{7AF626E1-012A-4C71-BCC4-7D6D360EFEEC}" type="presOf" srcId="{3D6A0941-E926-43F1-AA68-E31D6ABDB141}" destId="{BE8287D9-8043-47F2-A192-E10FA5C210CA}" srcOrd="0" destOrd="0" presId="urn:microsoft.com/office/officeart/2005/8/layout/vList2"/>
    <dgm:cxn modelId="{457201F2-6350-4A1A-8437-E0C34665FE46}" type="presOf" srcId="{3B33CC2D-F168-414C-81F7-94A7DBE7E671}" destId="{4C9C0E74-B195-429B-8B4B-2E8E60E3964B}" srcOrd="0" destOrd="1" presId="urn:microsoft.com/office/officeart/2005/8/layout/vList2"/>
    <dgm:cxn modelId="{086925F6-4A06-4453-B266-8796D9034E7E}" type="presOf" srcId="{547AC22B-9A9E-42A5-B121-0A8132C31D5E}" destId="{FCE5BC61-7446-423E-9DE5-8A3F8F7E7157}" srcOrd="0" destOrd="0" presId="urn:microsoft.com/office/officeart/2005/8/layout/vList2"/>
    <dgm:cxn modelId="{0D9A3315-8FB9-4511-A51D-12A81CF7F220}" type="presParOf" srcId="{BAF63F5D-1182-4BDE-865F-5C29E969DFC8}" destId="{FCE5BC61-7446-423E-9DE5-8A3F8F7E7157}" srcOrd="0" destOrd="0" presId="urn:microsoft.com/office/officeart/2005/8/layout/vList2"/>
    <dgm:cxn modelId="{A2DB25E8-4361-4745-8CFD-07064C665BB5}" type="presParOf" srcId="{BAF63F5D-1182-4BDE-865F-5C29E969DFC8}" destId="{43E9B1F2-FDBB-4BEE-A399-643554575071}" srcOrd="1" destOrd="0" presId="urn:microsoft.com/office/officeart/2005/8/layout/vList2"/>
    <dgm:cxn modelId="{1D903F04-275C-4191-9868-64E68DA3A4DA}" type="presParOf" srcId="{BAF63F5D-1182-4BDE-865F-5C29E969DFC8}" destId="{4CFD7B89-C42F-4323-9044-6E81DFA046D5}" srcOrd="2" destOrd="0" presId="urn:microsoft.com/office/officeart/2005/8/layout/vList2"/>
    <dgm:cxn modelId="{1AF18FE8-040F-44D1-97D2-0120D210607D}" type="presParOf" srcId="{BAF63F5D-1182-4BDE-865F-5C29E969DFC8}" destId="{4C9C0E74-B195-429B-8B4B-2E8E60E3964B}" srcOrd="3" destOrd="0" presId="urn:microsoft.com/office/officeart/2005/8/layout/vList2"/>
    <dgm:cxn modelId="{9D9D3018-5C88-4A03-90A9-4DA0A945D7B4}" type="presParOf" srcId="{BAF63F5D-1182-4BDE-865F-5C29E969DFC8}" destId="{BE8287D9-8043-47F2-A192-E10FA5C210CA}" srcOrd="4" destOrd="0" presId="urn:microsoft.com/office/officeart/2005/8/layout/vList2"/>
    <dgm:cxn modelId="{AC38EA16-C9CA-44F1-9A33-1CD5563B5A5B}" type="presParOf" srcId="{BAF63F5D-1182-4BDE-865F-5C29E969DFC8}" destId="{F17655B5-C7B0-4E35-944E-756AAD52011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952965-0304-453A-AD2D-E41E917F806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193400-88C7-412C-B408-9952F27E7398}">
      <dgm:prSet phldrT="[Text]" custT="1"/>
      <dgm:spPr/>
      <dgm:t>
        <a:bodyPr/>
        <a:lstStyle/>
        <a:p>
          <a:r>
            <a:rPr lang="en-US" sz="2200" dirty="0">
              <a:solidFill>
                <a:schemeClr val="tx1"/>
              </a:solidFill>
              <a:latin typeface="Book Antiqua" panose="02040602050305030304" pitchFamily="18" charset="0"/>
            </a:rPr>
            <a:t>Ensure you have a current phone number for each individual on your team.</a:t>
          </a:r>
          <a:endParaRPr lang="en-US" sz="2200" dirty="0">
            <a:solidFill>
              <a:schemeClr val="tx1"/>
            </a:solidFill>
          </a:endParaRPr>
        </a:p>
      </dgm:t>
    </dgm:pt>
    <dgm:pt modelId="{F394AC73-90D0-45EE-8D2E-C68AAE1ACF56}" type="parTrans" cxnId="{946C4BFA-816A-4BB3-BD85-24D42A2A3D50}">
      <dgm:prSet/>
      <dgm:spPr/>
      <dgm:t>
        <a:bodyPr/>
        <a:lstStyle/>
        <a:p>
          <a:endParaRPr lang="en-US"/>
        </a:p>
      </dgm:t>
    </dgm:pt>
    <dgm:pt modelId="{6A8A7D6C-76D0-40E2-8417-300A24603DAD}" type="sibTrans" cxnId="{946C4BFA-816A-4BB3-BD85-24D42A2A3D50}">
      <dgm:prSet/>
      <dgm:spPr/>
      <dgm:t>
        <a:bodyPr/>
        <a:lstStyle/>
        <a:p>
          <a:endParaRPr lang="en-US"/>
        </a:p>
      </dgm:t>
    </dgm:pt>
    <dgm:pt modelId="{E94B3604-16C3-4F28-BEF1-E578F6223A21}">
      <dgm:prSet phldrT="[Text]" custT="1"/>
      <dgm:spPr/>
      <dgm:t>
        <a:bodyPr/>
        <a:lstStyle/>
        <a:p>
          <a:r>
            <a:rPr lang="en-US" sz="2200" dirty="0">
              <a:solidFill>
                <a:schemeClr val="tx1"/>
              </a:solidFill>
              <a:latin typeface="Book Antiqua" panose="02040602050305030304" pitchFamily="18" charset="0"/>
            </a:rPr>
            <a:t>Determine best mode of communication between you and your staff.</a:t>
          </a:r>
          <a:endParaRPr lang="en-US" sz="2200" dirty="0">
            <a:solidFill>
              <a:schemeClr val="tx1"/>
            </a:solidFill>
          </a:endParaRPr>
        </a:p>
      </dgm:t>
    </dgm:pt>
    <dgm:pt modelId="{B99D517B-CCFC-4121-8E57-678AA659C4BE}" type="parTrans" cxnId="{151FA86D-A05A-4ADE-8876-B05B8619ABE1}">
      <dgm:prSet/>
      <dgm:spPr/>
      <dgm:t>
        <a:bodyPr/>
        <a:lstStyle/>
        <a:p>
          <a:endParaRPr lang="en-US"/>
        </a:p>
      </dgm:t>
    </dgm:pt>
    <dgm:pt modelId="{D842CFE1-3F38-4E56-9EE2-D53ED0BC82DD}" type="sibTrans" cxnId="{151FA86D-A05A-4ADE-8876-B05B8619ABE1}">
      <dgm:prSet/>
      <dgm:spPr/>
      <dgm:t>
        <a:bodyPr/>
        <a:lstStyle/>
        <a:p>
          <a:endParaRPr lang="en-US"/>
        </a:p>
      </dgm:t>
    </dgm:pt>
    <dgm:pt modelId="{577D3D94-8BAB-4ED8-83B7-5E66A28A7D88}">
      <dgm:prSet phldrT="[Text]" custT="1"/>
      <dgm:spPr/>
      <dgm:t>
        <a:bodyPr/>
        <a:lstStyle/>
        <a:p>
          <a:r>
            <a:rPr lang="en-US" sz="2200" dirty="0">
              <a:solidFill>
                <a:schemeClr val="tx1"/>
              </a:solidFill>
              <a:latin typeface="Book Antiqua" panose="02040602050305030304" pitchFamily="18" charset="0"/>
            </a:rPr>
            <a:t>Establish a plan for team communication. How often will you do check ins?</a:t>
          </a:r>
          <a:endParaRPr lang="en-US" sz="2200" dirty="0">
            <a:solidFill>
              <a:schemeClr val="tx1"/>
            </a:solidFill>
          </a:endParaRPr>
        </a:p>
      </dgm:t>
    </dgm:pt>
    <dgm:pt modelId="{234DE2A8-7A7B-4318-BB1C-F6E0B245FC64}" type="parTrans" cxnId="{043E8127-E55B-4CA5-AD16-483D40AD5A52}">
      <dgm:prSet/>
      <dgm:spPr/>
      <dgm:t>
        <a:bodyPr/>
        <a:lstStyle/>
        <a:p>
          <a:endParaRPr lang="en-US"/>
        </a:p>
      </dgm:t>
    </dgm:pt>
    <dgm:pt modelId="{92ABF4DA-DBD9-4B67-AE48-73D1FE945558}" type="sibTrans" cxnId="{043E8127-E55B-4CA5-AD16-483D40AD5A52}">
      <dgm:prSet/>
      <dgm:spPr/>
      <dgm:t>
        <a:bodyPr/>
        <a:lstStyle/>
        <a:p>
          <a:endParaRPr lang="en-US"/>
        </a:p>
      </dgm:t>
    </dgm:pt>
    <dgm:pt modelId="{BA7BFA28-4174-499C-94D0-8ADD7B2BE23C}">
      <dgm:prSet phldrT="[Text]" custT="1"/>
      <dgm:spPr/>
      <dgm:t>
        <a:bodyPr/>
        <a:lstStyle/>
        <a:p>
          <a:r>
            <a:rPr lang="en-US" sz="2200" dirty="0">
              <a:solidFill>
                <a:schemeClr val="tx1"/>
              </a:solidFill>
              <a:latin typeface="Book Antiqua" panose="02040602050305030304" pitchFamily="18" charset="0"/>
            </a:rPr>
            <a:t>Establish a plan for communication with stakeholders.</a:t>
          </a:r>
          <a:endParaRPr lang="en-US" sz="2200" dirty="0">
            <a:solidFill>
              <a:schemeClr val="tx1"/>
            </a:solidFill>
          </a:endParaRPr>
        </a:p>
      </dgm:t>
    </dgm:pt>
    <dgm:pt modelId="{A3395288-6150-474C-8F4B-EFAC51A90C25}" type="parTrans" cxnId="{E79825C2-74D7-47B6-A3D1-C613C87D43DF}">
      <dgm:prSet/>
      <dgm:spPr/>
      <dgm:t>
        <a:bodyPr/>
        <a:lstStyle/>
        <a:p>
          <a:endParaRPr lang="en-US"/>
        </a:p>
      </dgm:t>
    </dgm:pt>
    <dgm:pt modelId="{907153B3-6B97-43A1-A4B6-7ACB21005550}" type="sibTrans" cxnId="{E79825C2-74D7-47B6-A3D1-C613C87D43DF}">
      <dgm:prSet/>
      <dgm:spPr/>
      <dgm:t>
        <a:bodyPr/>
        <a:lstStyle/>
        <a:p>
          <a:endParaRPr lang="en-US"/>
        </a:p>
      </dgm:t>
    </dgm:pt>
    <dgm:pt modelId="{DE56666B-D987-46BF-94D4-44F051CEA298}">
      <dgm:prSet phldrT="[Text]" custT="1"/>
      <dgm:spPr/>
      <dgm:t>
        <a:bodyPr/>
        <a:lstStyle/>
        <a:p>
          <a:r>
            <a:rPr lang="en-US" sz="2200" dirty="0">
              <a:solidFill>
                <a:schemeClr val="tx1"/>
              </a:solidFill>
              <a:latin typeface="Book Antiqua" panose="02040602050305030304" pitchFamily="18" charset="0"/>
              <a:sym typeface="Wingdings 2" panose="05020102010507070707" pitchFamily="18" charset="2"/>
            </a:rPr>
            <a:t>Schedule</a:t>
          </a:r>
          <a:r>
            <a:rPr lang="en-US" sz="2200" dirty="0">
              <a:solidFill>
                <a:schemeClr val="tx1"/>
              </a:solidFill>
              <a:latin typeface="Book Antiqua" panose="02040602050305030304" pitchFamily="18" charset="0"/>
            </a:rPr>
            <a:t> meetings or phone calls online using Outlook and Microsoft</a:t>
          </a:r>
          <a:endParaRPr lang="en-US" sz="2200" dirty="0">
            <a:solidFill>
              <a:schemeClr val="tx1"/>
            </a:solidFill>
          </a:endParaRPr>
        </a:p>
      </dgm:t>
    </dgm:pt>
    <dgm:pt modelId="{AD32CE3E-25DC-475D-BAE6-0552B884F7B7}" type="parTrans" cxnId="{7D1752E0-1CBF-418F-AB83-879B5331BC1B}">
      <dgm:prSet/>
      <dgm:spPr/>
      <dgm:t>
        <a:bodyPr/>
        <a:lstStyle/>
        <a:p>
          <a:endParaRPr lang="en-US"/>
        </a:p>
      </dgm:t>
    </dgm:pt>
    <dgm:pt modelId="{43359773-8C7D-486F-A72B-9622250DCF03}" type="sibTrans" cxnId="{7D1752E0-1CBF-418F-AB83-879B5331BC1B}">
      <dgm:prSet/>
      <dgm:spPr/>
      <dgm:t>
        <a:bodyPr/>
        <a:lstStyle/>
        <a:p>
          <a:endParaRPr lang="en-US"/>
        </a:p>
      </dgm:t>
    </dgm:pt>
    <dgm:pt modelId="{FF04DD3D-8ADD-48CF-8955-487F711957B6}" type="pres">
      <dgm:prSet presAssocID="{34952965-0304-453A-AD2D-E41E917F8066}" presName="Name0" presStyleCnt="0">
        <dgm:presLayoutVars>
          <dgm:chMax val="7"/>
          <dgm:chPref val="7"/>
          <dgm:dir/>
        </dgm:presLayoutVars>
      </dgm:prSet>
      <dgm:spPr/>
    </dgm:pt>
    <dgm:pt modelId="{0BC3E125-1581-4DC4-ADC7-83787E85A41D}" type="pres">
      <dgm:prSet presAssocID="{34952965-0304-453A-AD2D-E41E917F8066}" presName="Name1" presStyleCnt="0"/>
      <dgm:spPr/>
    </dgm:pt>
    <dgm:pt modelId="{7171ABAD-8113-4C52-AE8D-7C061A7F525B}" type="pres">
      <dgm:prSet presAssocID="{34952965-0304-453A-AD2D-E41E917F8066}" presName="cycle" presStyleCnt="0"/>
      <dgm:spPr/>
    </dgm:pt>
    <dgm:pt modelId="{78E5ECF8-B501-482C-ACEA-B954229AE7F8}" type="pres">
      <dgm:prSet presAssocID="{34952965-0304-453A-AD2D-E41E917F8066}" presName="srcNode" presStyleLbl="node1" presStyleIdx="0" presStyleCnt="5"/>
      <dgm:spPr/>
    </dgm:pt>
    <dgm:pt modelId="{6090A697-4AB2-48DF-96AF-C75F9DA3E11D}" type="pres">
      <dgm:prSet presAssocID="{34952965-0304-453A-AD2D-E41E917F8066}" presName="conn" presStyleLbl="parChTrans1D2" presStyleIdx="0" presStyleCnt="1"/>
      <dgm:spPr/>
    </dgm:pt>
    <dgm:pt modelId="{8A7239C4-ECC4-4CB3-98C5-499CA24943B5}" type="pres">
      <dgm:prSet presAssocID="{34952965-0304-453A-AD2D-E41E917F8066}" presName="extraNode" presStyleLbl="node1" presStyleIdx="0" presStyleCnt="5"/>
      <dgm:spPr/>
    </dgm:pt>
    <dgm:pt modelId="{0D51C8F6-CFFD-4B04-85FE-561AA6E79D90}" type="pres">
      <dgm:prSet presAssocID="{34952965-0304-453A-AD2D-E41E917F8066}" presName="dstNode" presStyleLbl="node1" presStyleIdx="0" presStyleCnt="5"/>
      <dgm:spPr/>
    </dgm:pt>
    <dgm:pt modelId="{1CF3ECEB-A7AC-4C2D-950E-51034A40EC1A}" type="pres">
      <dgm:prSet presAssocID="{D0193400-88C7-412C-B408-9952F27E7398}" presName="text_1" presStyleLbl="node1" presStyleIdx="0" presStyleCnt="5">
        <dgm:presLayoutVars>
          <dgm:bulletEnabled val="1"/>
        </dgm:presLayoutVars>
      </dgm:prSet>
      <dgm:spPr/>
    </dgm:pt>
    <dgm:pt modelId="{746003E8-1210-45D9-8ED0-35D7F52E2B9F}" type="pres">
      <dgm:prSet presAssocID="{D0193400-88C7-412C-B408-9952F27E7398}" presName="accent_1" presStyleCnt="0"/>
      <dgm:spPr/>
    </dgm:pt>
    <dgm:pt modelId="{06A15E16-05BD-4BE1-9B62-E6B37D189800}" type="pres">
      <dgm:prSet presAssocID="{D0193400-88C7-412C-B408-9952F27E7398}" presName="accentRepeatNode" presStyleLbl="solidFgAcc1" presStyleIdx="0" presStyleCnt="5"/>
      <dgm:spPr>
        <a:solidFill>
          <a:schemeClr val="accent3">
            <a:lumMod val="60000"/>
            <a:lumOff val="40000"/>
          </a:schemeClr>
        </a:solidFill>
      </dgm:spPr>
    </dgm:pt>
    <dgm:pt modelId="{D249558F-5AA1-4A94-BC2E-F321DDE87622}" type="pres">
      <dgm:prSet presAssocID="{E94B3604-16C3-4F28-BEF1-E578F6223A21}" presName="text_2" presStyleLbl="node1" presStyleIdx="1" presStyleCnt="5">
        <dgm:presLayoutVars>
          <dgm:bulletEnabled val="1"/>
        </dgm:presLayoutVars>
      </dgm:prSet>
      <dgm:spPr/>
    </dgm:pt>
    <dgm:pt modelId="{4DB75675-EB02-44E9-8633-C71180048AA8}" type="pres">
      <dgm:prSet presAssocID="{E94B3604-16C3-4F28-BEF1-E578F6223A21}" presName="accent_2" presStyleCnt="0"/>
      <dgm:spPr/>
    </dgm:pt>
    <dgm:pt modelId="{4A224C34-2FA5-479B-9EE4-D47CF5770320}" type="pres">
      <dgm:prSet presAssocID="{E94B3604-16C3-4F28-BEF1-E578F6223A21}" presName="accentRepeatNode" presStyleLbl="solidFgAcc1" presStyleIdx="1" presStyleCnt="5"/>
      <dgm:spPr>
        <a:solidFill>
          <a:schemeClr val="accent3">
            <a:lumMod val="60000"/>
            <a:lumOff val="40000"/>
          </a:schemeClr>
        </a:solidFill>
      </dgm:spPr>
    </dgm:pt>
    <dgm:pt modelId="{E378BFAB-15A6-4D61-A7D5-0577C94939AE}" type="pres">
      <dgm:prSet presAssocID="{577D3D94-8BAB-4ED8-83B7-5E66A28A7D88}" presName="text_3" presStyleLbl="node1" presStyleIdx="2" presStyleCnt="5">
        <dgm:presLayoutVars>
          <dgm:bulletEnabled val="1"/>
        </dgm:presLayoutVars>
      </dgm:prSet>
      <dgm:spPr/>
    </dgm:pt>
    <dgm:pt modelId="{C65C2972-641A-441D-90DA-8E6DA503CCE4}" type="pres">
      <dgm:prSet presAssocID="{577D3D94-8BAB-4ED8-83B7-5E66A28A7D88}" presName="accent_3" presStyleCnt="0"/>
      <dgm:spPr/>
    </dgm:pt>
    <dgm:pt modelId="{841D0F84-BC36-49D1-9E96-C3EB7D25153C}" type="pres">
      <dgm:prSet presAssocID="{577D3D94-8BAB-4ED8-83B7-5E66A28A7D88}" presName="accentRepeatNode" presStyleLbl="solidFgAcc1" presStyleIdx="2" presStyleCnt="5"/>
      <dgm:spPr>
        <a:solidFill>
          <a:schemeClr val="accent3">
            <a:lumMod val="60000"/>
            <a:lumOff val="40000"/>
          </a:schemeClr>
        </a:solidFill>
      </dgm:spPr>
    </dgm:pt>
    <dgm:pt modelId="{8866EF4C-6861-402D-81DC-D697F9CF1A8A}" type="pres">
      <dgm:prSet presAssocID="{BA7BFA28-4174-499C-94D0-8ADD7B2BE23C}" presName="text_4" presStyleLbl="node1" presStyleIdx="3" presStyleCnt="5">
        <dgm:presLayoutVars>
          <dgm:bulletEnabled val="1"/>
        </dgm:presLayoutVars>
      </dgm:prSet>
      <dgm:spPr/>
    </dgm:pt>
    <dgm:pt modelId="{6DF1A7AD-E5A5-4699-A620-6F0DD41CC90A}" type="pres">
      <dgm:prSet presAssocID="{BA7BFA28-4174-499C-94D0-8ADD7B2BE23C}" presName="accent_4" presStyleCnt="0"/>
      <dgm:spPr/>
    </dgm:pt>
    <dgm:pt modelId="{98E1B4D6-F799-4011-BEF7-38D1B273E17F}" type="pres">
      <dgm:prSet presAssocID="{BA7BFA28-4174-499C-94D0-8ADD7B2BE23C}" presName="accentRepeatNode" presStyleLbl="solidFgAcc1" presStyleIdx="3" presStyleCnt="5"/>
      <dgm:spPr>
        <a:solidFill>
          <a:schemeClr val="accent3">
            <a:lumMod val="60000"/>
            <a:lumOff val="40000"/>
          </a:schemeClr>
        </a:solidFill>
      </dgm:spPr>
    </dgm:pt>
    <dgm:pt modelId="{0FA68EE7-5C55-492E-8A04-2136CE3C8600}" type="pres">
      <dgm:prSet presAssocID="{DE56666B-D987-46BF-94D4-44F051CEA298}" presName="text_5" presStyleLbl="node1" presStyleIdx="4" presStyleCnt="5">
        <dgm:presLayoutVars>
          <dgm:bulletEnabled val="1"/>
        </dgm:presLayoutVars>
      </dgm:prSet>
      <dgm:spPr/>
    </dgm:pt>
    <dgm:pt modelId="{9BFBF5FE-C8B3-4BB2-B057-2F346C6E49B3}" type="pres">
      <dgm:prSet presAssocID="{DE56666B-D987-46BF-94D4-44F051CEA298}" presName="accent_5" presStyleCnt="0"/>
      <dgm:spPr/>
    </dgm:pt>
    <dgm:pt modelId="{8A84A063-84E4-42CA-8987-C835C717D8C9}" type="pres">
      <dgm:prSet presAssocID="{DE56666B-D987-46BF-94D4-44F051CEA298}" presName="accentRepeatNode" presStyleLbl="solidFgAcc1" presStyleIdx="4" presStyleCnt="5"/>
      <dgm:spPr>
        <a:solidFill>
          <a:schemeClr val="accent3">
            <a:lumMod val="60000"/>
            <a:lumOff val="40000"/>
          </a:schemeClr>
        </a:solidFill>
      </dgm:spPr>
    </dgm:pt>
  </dgm:ptLst>
  <dgm:cxnLst>
    <dgm:cxn modelId="{043E8127-E55B-4CA5-AD16-483D40AD5A52}" srcId="{34952965-0304-453A-AD2D-E41E917F8066}" destId="{577D3D94-8BAB-4ED8-83B7-5E66A28A7D88}" srcOrd="2" destOrd="0" parTransId="{234DE2A8-7A7B-4318-BB1C-F6E0B245FC64}" sibTransId="{92ABF4DA-DBD9-4B67-AE48-73D1FE945558}"/>
    <dgm:cxn modelId="{B94C6229-915D-4E96-AFEC-5E9049C6ED77}" type="presOf" srcId="{6A8A7D6C-76D0-40E2-8417-300A24603DAD}" destId="{6090A697-4AB2-48DF-96AF-C75F9DA3E11D}" srcOrd="0" destOrd="0" presId="urn:microsoft.com/office/officeart/2008/layout/VerticalCurvedList"/>
    <dgm:cxn modelId="{40640252-EE98-4306-A1B4-33BB955B48EB}" type="presOf" srcId="{DE56666B-D987-46BF-94D4-44F051CEA298}" destId="{0FA68EE7-5C55-492E-8A04-2136CE3C8600}" srcOrd="0" destOrd="0" presId="urn:microsoft.com/office/officeart/2008/layout/VerticalCurvedList"/>
    <dgm:cxn modelId="{151FA86D-A05A-4ADE-8876-B05B8619ABE1}" srcId="{34952965-0304-453A-AD2D-E41E917F8066}" destId="{E94B3604-16C3-4F28-BEF1-E578F6223A21}" srcOrd="1" destOrd="0" parTransId="{B99D517B-CCFC-4121-8E57-678AA659C4BE}" sibTransId="{D842CFE1-3F38-4E56-9EE2-D53ED0BC82DD}"/>
    <dgm:cxn modelId="{47889779-65DF-4F9C-9B00-96E493406400}" type="presOf" srcId="{E94B3604-16C3-4F28-BEF1-E578F6223A21}" destId="{D249558F-5AA1-4A94-BC2E-F321DDE87622}" srcOrd="0" destOrd="0" presId="urn:microsoft.com/office/officeart/2008/layout/VerticalCurvedList"/>
    <dgm:cxn modelId="{52729D8E-1991-484F-841E-CE031A472F4A}" type="presOf" srcId="{34952965-0304-453A-AD2D-E41E917F8066}" destId="{FF04DD3D-8ADD-48CF-8955-487F711957B6}" srcOrd="0" destOrd="0" presId="urn:microsoft.com/office/officeart/2008/layout/VerticalCurvedList"/>
    <dgm:cxn modelId="{E7155691-0F20-441F-B646-C4D418B0C53E}" type="presOf" srcId="{D0193400-88C7-412C-B408-9952F27E7398}" destId="{1CF3ECEB-A7AC-4C2D-950E-51034A40EC1A}" srcOrd="0" destOrd="0" presId="urn:microsoft.com/office/officeart/2008/layout/VerticalCurvedList"/>
    <dgm:cxn modelId="{621F5DA5-0786-4AA2-8185-03F180C9E10A}" type="presOf" srcId="{BA7BFA28-4174-499C-94D0-8ADD7B2BE23C}" destId="{8866EF4C-6861-402D-81DC-D697F9CF1A8A}" srcOrd="0" destOrd="0" presId="urn:microsoft.com/office/officeart/2008/layout/VerticalCurvedList"/>
    <dgm:cxn modelId="{E79825C2-74D7-47B6-A3D1-C613C87D43DF}" srcId="{34952965-0304-453A-AD2D-E41E917F8066}" destId="{BA7BFA28-4174-499C-94D0-8ADD7B2BE23C}" srcOrd="3" destOrd="0" parTransId="{A3395288-6150-474C-8F4B-EFAC51A90C25}" sibTransId="{907153B3-6B97-43A1-A4B6-7ACB21005550}"/>
    <dgm:cxn modelId="{7D1752E0-1CBF-418F-AB83-879B5331BC1B}" srcId="{34952965-0304-453A-AD2D-E41E917F8066}" destId="{DE56666B-D987-46BF-94D4-44F051CEA298}" srcOrd="4" destOrd="0" parTransId="{AD32CE3E-25DC-475D-BAE6-0552B884F7B7}" sibTransId="{43359773-8C7D-486F-A72B-9622250DCF03}"/>
    <dgm:cxn modelId="{946C4BFA-816A-4BB3-BD85-24D42A2A3D50}" srcId="{34952965-0304-453A-AD2D-E41E917F8066}" destId="{D0193400-88C7-412C-B408-9952F27E7398}" srcOrd="0" destOrd="0" parTransId="{F394AC73-90D0-45EE-8D2E-C68AAE1ACF56}" sibTransId="{6A8A7D6C-76D0-40E2-8417-300A24603DAD}"/>
    <dgm:cxn modelId="{B66285FC-0685-4EAC-B8A2-F38C2E73760B}" type="presOf" srcId="{577D3D94-8BAB-4ED8-83B7-5E66A28A7D88}" destId="{E378BFAB-15A6-4D61-A7D5-0577C94939AE}" srcOrd="0" destOrd="0" presId="urn:microsoft.com/office/officeart/2008/layout/VerticalCurvedList"/>
    <dgm:cxn modelId="{F1326007-CC5A-4C34-A96C-6EAA5EE4F209}" type="presParOf" srcId="{FF04DD3D-8ADD-48CF-8955-487F711957B6}" destId="{0BC3E125-1581-4DC4-ADC7-83787E85A41D}" srcOrd="0" destOrd="0" presId="urn:microsoft.com/office/officeart/2008/layout/VerticalCurvedList"/>
    <dgm:cxn modelId="{D3CA0988-093B-4E76-BD59-A7B465C724D3}" type="presParOf" srcId="{0BC3E125-1581-4DC4-ADC7-83787E85A41D}" destId="{7171ABAD-8113-4C52-AE8D-7C061A7F525B}" srcOrd="0" destOrd="0" presId="urn:microsoft.com/office/officeart/2008/layout/VerticalCurvedList"/>
    <dgm:cxn modelId="{A7F2900F-94C3-440F-8CC5-8350E11BFF0F}" type="presParOf" srcId="{7171ABAD-8113-4C52-AE8D-7C061A7F525B}" destId="{78E5ECF8-B501-482C-ACEA-B954229AE7F8}" srcOrd="0" destOrd="0" presId="urn:microsoft.com/office/officeart/2008/layout/VerticalCurvedList"/>
    <dgm:cxn modelId="{A7DB6CD6-E6AD-4C6A-ADFA-5FCD792F4B72}" type="presParOf" srcId="{7171ABAD-8113-4C52-AE8D-7C061A7F525B}" destId="{6090A697-4AB2-48DF-96AF-C75F9DA3E11D}" srcOrd="1" destOrd="0" presId="urn:microsoft.com/office/officeart/2008/layout/VerticalCurvedList"/>
    <dgm:cxn modelId="{8C53F8F1-2AC7-45A0-9534-BF6C525DDE20}" type="presParOf" srcId="{7171ABAD-8113-4C52-AE8D-7C061A7F525B}" destId="{8A7239C4-ECC4-4CB3-98C5-499CA24943B5}" srcOrd="2" destOrd="0" presId="urn:microsoft.com/office/officeart/2008/layout/VerticalCurvedList"/>
    <dgm:cxn modelId="{E4CC10F1-0DEE-4EC9-A785-DDE1DBBD0894}" type="presParOf" srcId="{7171ABAD-8113-4C52-AE8D-7C061A7F525B}" destId="{0D51C8F6-CFFD-4B04-85FE-561AA6E79D90}" srcOrd="3" destOrd="0" presId="urn:microsoft.com/office/officeart/2008/layout/VerticalCurvedList"/>
    <dgm:cxn modelId="{1045D9D3-5367-4409-AADF-57F8B6AD9875}" type="presParOf" srcId="{0BC3E125-1581-4DC4-ADC7-83787E85A41D}" destId="{1CF3ECEB-A7AC-4C2D-950E-51034A40EC1A}" srcOrd="1" destOrd="0" presId="urn:microsoft.com/office/officeart/2008/layout/VerticalCurvedList"/>
    <dgm:cxn modelId="{F63B7862-04A8-4659-B687-53FED4B4391A}" type="presParOf" srcId="{0BC3E125-1581-4DC4-ADC7-83787E85A41D}" destId="{746003E8-1210-45D9-8ED0-35D7F52E2B9F}" srcOrd="2" destOrd="0" presId="urn:microsoft.com/office/officeart/2008/layout/VerticalCurvedList"/>
    <dgm:cxn modelId="{27EEFA79-06D7-47FE-9E24-26E650EA0433}" type="presParOf" srcId="{746003E8-1210-45D9-8ED0-35D7F52E2B9F}" destId="{06A15E16-05BD-4BE1-9B62-E6B37D189800}" srcOrd="0" destOrd="0" presId="urn:microsoft.com/office/officeart/2008/layout/VerticalCurvedList"/>
    <dgm:cxn modelId="{8A80A171-48C7-43CF-82B1-06E421C446B2}" type="presParOf" srcId="{0BC3E125-1581-4DC4-ADC7-83787E85A41D}" destId="{D249558F-5AA1-4A94-BC2E-F321DDE87622}" srcOrd="3" destOrd="0" presId="urn:microsoft.com/office/officeart/2008/layout/VerticalCurvedList"/>
    <dgm:cxn modelId="{D1EC3413-6AEC-4377-844B-E4F5F0DBF512}" type="presParOf" srcId="{0BC3E125-1581-4DC4-ADC7-83787E85A41D}" destId="{4DB75675-EB02-44E9-8633-C71180048AA8}" srcOrd="4" destOrd="0" presId="urn:microsoft.com/office/officeart/2008/layout/VerticalCurvedList"/>
    <dgm:cxn modelId="{310823BC-883B-4247-A9CB-97486195F302}" type="presParOf" srcId="{4DB75675-EB02-44E9-8633-C71180048AA8}" destId="{4A224C34-2FA5-479B-9EE4-D47CF5770320}" srcOrd="0" destOrd="0" presId="urn:microsoft.com/office/officeart/2008/layout/VerticalCurvedList"/>
    <dgm:cxn modelId="{E723BD43-13BA-4631-B3DE-08D9946A49A5}" type="presParOf" srcId="{0BC3E125-1581-4DC4-ADC7-83787E85A41D}" destId="{E378BFAB-15A6-4D61-A7D5-0577C94939AE}" srcOrd="5" destOrd="0" presId="urn:microsoft.com/office/officeart/2008/layout/VerticalCurvedList"/>
    <dgm:cxn modelId="{15034EBB-5110-4E1F-8EAA-6BC5EAD590C0}" type="presParOf" srcId="{0BC3E125-1581-4DC4-ADC7-83787E85A41D}" destId="{C65C2972-641A-441D-90DA-8E6DA503CCE4}" srcOrd="6" destOrd="0" presId="urn:microsoft.com/office/officeart/2008/layout/VerticalCurvedList"/>
    <dgm:cxn modelId="{F8B03846-4DF2-496E-99DA-97D0345EC58D}" type="presParOf" srcId="{C65C2972-641A-441D-90DA-8E6DA503CCE4}" destId="{841D0F84-BC36-49D1-9E96-C3EB7D25153C}" srcOrd="0" destOrd="0" presId="urn:microsoft.com/office/officeart/2008/layout/VerticalCurvedList"/>
    <dgm:cxn modelId="{CC3CDA00-533A-4C05-AE5F-D1118CD601D2}" type="presParOf" srcId="{0BC3E125-1581-4DC4-ADC7-83787E85A41D}" destId="{8866EF4C-6861-402D-81DC-D697F9CF1A8A}" srcOrd="7" destOrd="0" presId="urn:microsoft.com/office/officeart/2008/layout/VerticalCurvedList"/>
    <dgm:cxn modelId="{BB7B4D6F-D474-4D9B-B7DD-B1B71CB04033}" type="presParOf" srcId="{0BC3E125-1581-4DC4-ADC7-83787E85A41D}" destId="{6DF1A7AD-E5A5-4699-A620-6F0DD41CC90A}" srcOrd="8" destOrd="0" presId="urn:microsoft.com/office/officeart/2008/layout/VerticalCurvedList"/>
    <dgm:cxn modelId="{C6A879D7-2390-4E4A-8EFD-B269157B1154}" type="presParOf" srcId="{6DF1A7AD-E5A5-4699-A620-6F0DD41CC90A}" destId="{98E1B4D6-F799-4011-BEF7-38D1B273E17F}" srcOrd="0" destOrd="0" presId="urn:microsoft.com/office/officeart/2008/layout/VerticalCurvedList"/>
    <dgm:cxn modelId="{B33DED03-5E6C-4EC1-8387-BFED3723AD98}" type="presParOf" srcId="{0BC3E125-1581-4DC4-ADC7-83787E85A41D}" destId="{0FA68EE7-5C55-492E-8A04-2136CE3C8600}" srcOrd="9" destOrd="0" presId="urn:microsoft.com/office/officeart/2008/layout/VerticalCurvedList"/>
    <dgm:cxn modelId="{819400BA-FDDA-4D17-A0AF-69442A42F5B4}" type="presParOf" srcId="{0BC3E125-1581-4DC4-ADC7-83787E85A41D}" destId="{9BFBF5FE-C8B3-4BB2-B057-2F346C6E49B3}" srcOrd="10" destOrd="0" presId="urn:microsoft.com/office/officeart/2008/layout/VerticalCurvedList"/>
    <dgm:cxn modelId="{48582269-003C-4B25-B325-81465AE8B1F7}" type="presParOf" srcId="{9BFBF5FE-C8B3-4BB2-B057-2F346C6E49B3}" destId="{8A84A063-84E4-42CA-8987-C835C717D8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5A3E23-6636-47FB-9B6A-66B4CF25A67F}" type="doc">
      <dgm:prSet loTypeId="urn:microsoft.com/office/officeart/2011/layout/Tab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598915-1FF2-4F4A-ABB2-ABA9BA97DAED}">
      <dgm:prSet phldrT="[Text]" custT="1"/>
      <dgm:spPr/>
      <dgm:t>
        <a:bodyPr/>
        <a:lstStyle/>
        <a:p>
          <a:r>
            <a:rPr lang="en-US" sz="2400" b="1" dirty="0">
              <a:latin typeface="Book Antiqua" panose="02040602050305030304" pitchFamily="18" charset="0"/>
            </a:rPr>
            <a:t>Organizational </a:t>
          </a:r>
        </a:p>
        <a:p>
          <a:r>
            <a:rPr lang="en-US" sz="2400" b="1" dirty="0">
              <a:latin typeface="Book Antiqua" panose="02040602050305030304" pitchFamily="18" charset="0"/>
            </a:rPr>
            <a:t>Tools</a:t>
          </a:r>
        </a:p>
      </dgm:t>
    </dgm:pt>
    <dgm:pt modelId="{6962CF7D-AF14-4EDD-AB48-DCE88B44C9C6}" type="parTrans" cxnId="{09B9D357-D800-4F3F-A81B-2A06C6B05DE7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D4F1ED20-D00A-4F51-9930-B1ACD0194513}" type="sibTrans" cxnId="{09B9D357-D800-4F3F-A81B-2A06C6B05DE7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73D355A5-C975-4C98-AB2A-EBF8D0EA39B8}">
      <dgm:prSet phldrT="[Text]" custT="1"/>
      <dgm:spPr/>
      <dgm:t>
        <a:bodyPr anchor="ctr" anchorCtr="0"/>
        <a:lstStyle/>
        <a:p>
          <a:r>
            <a:rPr lang="en-US" sz="2400" dirty="0">
              <a:latin typeface="Book Antiqua" panose="02040602050305030304" pitchFamily="18" charset="0"/>
            </a:rPr>
            <a:t>A white board, desktop calendar, and notepad keeps you organized.</a:t>
          </a:r>
        </a:p>
      </dgm:t>
    </dgm:pt>
    <dgm:pt modelId="{95C7BFFC-5F14-4D4C-9C78-C2A76401FC4C}" type="parTrans" cxnId="{CD4A1A7E-5D3B-49EC-ACB7-B774E03400BE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1429363B-B3BD-49BC-B81E-FBD334DEF8B6}" type="sibTrans" cxnId="{CD4A1A7E-5D3B-49EC-ACB7-B774E03400BE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D750AE44-A7F6-4978-A18E-7FC2FC362957}">
      <dgm:prSet phldrT="[Text]" custT="1"/>
      <dgm:spPr/>
      <dgm:t>
        <a:bodyPr anchor="ctr" anchorCtr="0"/>
        <a:lstStyle/>
        <a:p>
          <a:r>
            <a:rPr lang="en-US" sz="2400" dirty="0">
              <a:latin typeface="Book Antiqua" panose="02040602050305030304" pitchFamily="18" charset="0"/>
            </a:rPr>
            <a:t>You are still working and your behavior should remain professional.</a:t>
          </a:r>
        </a:p>
      </dgm:t>
    </dgm:pt>
    <dgm:pt modelId="{96E6CC00-4DEF-43BF-BE81-EBE8763BE917}" type="parTrans" cxnId="{25634F1E-C1D0-4D7B-9213-E374F87D9DE7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4D3B412E-3F91-4721-9745-794CDBB8C628}" type="sibTrans" cxnId="{25634F1E-C1D0-4D7B-9213-E374F87D9DE7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66002AFA-4205-452A-B03E-354410F809B9}">
      <dgm:prSet phldrT="[Text]" custT="1"/>
      <dgm:spPr/>
      <dgm:t>
        <a:bodyPr/>
        <a:lstStyle/>
        <a:p>
          <a:r>
            <a:rPr lang="en-US" sz="2400" b="1" dirty="0">
              <a:latin typeface="Book Antiqua" panose="02040602050305030304" pitchFamily="18" charset="0"/>
            </a:rPr>
            <a:t>Posture</a:t>
          </a:r>
        </a:p>
      </dgm:t>
    </dgm:pt>
    <dgm:pt modelId="{5DAFEECE-4A90-41DA-9967-B13C2967E091}" type="parTrans" cxnId="{A7E92B60-EAC7-4F7C-96AA-7D13A5A5A0E4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D8C28796-FD8F-4B21-B3ED-C86BBEB47C71}" type="sibTrans" cxnId="{A7E92B60-EAC7-4F7C-96AA-7D13A5A5A0E4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200D86D8-EF20-4B2E-9595-0DB603E19C7D}">
      <dgm:prSet phldrT="[Text]" custT="1"/>
      <dgm:spPr/>
      <dgm:t>
        <a:bodyPr anchor="ctr" anchorCtr="0"/>
        <a:lstStyle/>
        <a:p>
          <a:r>
            <a:rPr lang="en-US" sz="2400" dirty="0">
              <a:latin typeface="Book Antiqua" panose="02040602050305030304" pitchFamily="18" charset="0"/>
            </a:rPr>
            <a:t>Working from home can lead to poor posture. Sit up and stretch to decreases stress and increases productivity.</a:t>
          </a:r>
        </a:p>
      </dgm:t>
    </dgm:pt>
    <dgm:pt modelId="{B1932403-951B-4D16-A8F6-12084F3A6E8B}" type="parTrans" cxnId="{89F2AAA4-3666-49EA-8D09-69D9FD63DBEE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89C379BB-B5D9-4916-9570-EC7541C567B0}" type="sibTrans" cxnId="{89F2AAA4-3666-49EA-8D09-69D9FD63DBEE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419B70AF-1195-4400-8580-6A797ABA236A}">
      <dgm:prSet phldrT="[Text]" custT="1"/>
      <dgm:spPr/>
      <dgm:t>
        <a:bodyPr/>
        <a:lstStyle/>
        <a:p>
          <a:r>
            <a:rPr lang="en-US" sz="2400" b="1" dirty="0">
              <a:latin typeface="Book Antiqua" panose="02040602050305030304" pitchFamily="18" charset="0"/>
            </a:rPr>
            <a:t>Minimize Distractions</a:t>
          </a:r>
        </a:p>
      </dgm:t>
    </dgm:pt>
    <dgm:pt modelId="{DBEE322A-5B16-4084-BBE8-9B8323A57F29}" type="sibTrans" cxnId="{551F2644-228C-452E-9C10-AD9A3E49FCCC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87BD36C1-E2C1-41E4-BFED-23D8A67E12AA}" type="parTrans" cxnId="{551F2644-228C-452E-9C10-AD9A3E49FCCC}">
      <dgm:prSet/>
      <dgm:spPr/>
      <dgm:t>
        <a:bodyPr/>
        <a:lstStyle/>
        <a:p>
          <a:endParaRPr lang="en-US" sz="2400">
            <a:latin typeface="Book Antiqua" panose="02040602050305030304" pitchFamily="18" charset="0"/>
          </a:endParaRPr>
        </a:p>
      </dgm:t>
    </dgm:pt>
    <dgm:pt modelId="{BCB50F19-6208-493B-8A0A-4D9FD1E3EE5C}" type="pres">
      <dgm:prSet presAssocID="{A05A3E23-6636-47FB-9B6A-66B4CF25A67F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562D358A-A709-4D56-B000-2229396A3BFC}" type="pres">
      <dgm:prSet presAssocID="{44598915-1FF2-4F4A-ABB2-ABA9BA97DAED}" presName="composite" presStyleCnt="0"/>
      <dgm:spPr/>
    </dgm:pt>
    <dgm:pt modelId="{0AC924B3-0FC6-47B7-963D-99CC88CBF1C3}" type="pres">
      <dgm:prSet presAssocID="{44598915-1FF2-4F4A-ABB2-ABA9BA97DAED}" presName="FirstChild" presStyleLbl="revTx" presStyleIdx="0" presStyleCnt="3" custScaleX="86676">
        <dgm:presLayoutVars>
          <dgm:chMax val="0"/>
          <dgm:chPref val="0"/>
          <dgm:bulletEnabled val="1"/>
        </dgm:presLayoutVars>
      </dgm:prSet>
      <dgm:spPr/>
    </dgm:pt>
    <dgm:pt modelId="{1A5BE786-BE2B-4E10-B6B3-B0494D74CAC1}" type="pres">
      <dgm:prSet presAssocID="{44598915-1FF2-4F4A-ABB2-ABA9BA97DAED}" presName="Parent" presStyleLbl="alignNode1" presStyleIdx="0" presStyleCnt="3" custScaleX="123226" custScaleY="65271">
        <dgm:presLayoutVars>
          <dgm:chMax val="3"/>
          <dgm:chPref val="3"/>
          <dgm:bulletEnabled val="1"/>
        </dgm:presLayoutVars>
      </dgm:prSet>
      <dgm:spPr>
        <a:prstGeom prst="round2DiagRect">
          <a:avLst/>
        </a:prstGeom>
      </dgm:spPr>
    </dgm:pt>
    <dgm:pt modelId="{68F07A4E-99D6-428E-9F9E-4E5491BCA834}" type="pres">
      <dgm:prSet presAssocID="{44598915-1FF2-4F4A-ABB2-ABA9BA97DAED}" presName="Accent" presStyleLbl="parChTrans1D1" presStyleIdx="0" presStyleCnt="3"/>
      <dgm:spPr/>
    </dgm:pt>
    <dgm:pt modelId="{D66C7A87-E4AC-4BB4-97F7-08B86927E83E}" type="pres">
      <dgm:prSet presAssocID="{D4F1ED20-D00A-4F51-9930-B1ACD0194513}" presName="sibTrans" presStyleCnt="0"/>
      <dgm:spPr/>
    </dgm:pt>
    <dgm:pt modelId="{C559E94A-F2EA-4B3C-AE1D-A331C69A6758}" type="pres">
      <dgm:prSet presAssocID="{419B70AF-1195-4400-8580-6A797ABA236A}" presName="composite" presStyleCnt="0"/>
      <dgm:spPr/>
    </dgm:pt>
    <dgm:pt modelId="{6CE11E7E-834C-4734-8C67-43AC2B05D74F}" type="pres">
      <dgm:prSet presAssocID="{419B70AF-1195-4400-8580-6A797ABA236A}" presName="FirstChild" presStyleLbl="revTx" presStyleIdx="1" presStyleCnt="3" custScaleX="85846">
        <dgm:presLayoutVars>
          <dgm:chMax val="0"/>
          <dgm:chPref val="0"/>
          <dgm:bulletEnabled val="1"/>
        </dgm:presLayoutVars>
      </dgm:prSet>
      <dgm:spPr/>
    </dgm:pt>
    <dgm:pt modelId="{CED2A0E4-7145-4D30-9161-FCC8EE30AD20}" type="pres">
      <dgm:prSet presAssocID="{419B70AF-1195-4400-8580-6A797ABA236A}" presName="Parent" presStyleLbl="alignNode1" presStyleIdx="1" presStyleCnt="3" custScaleX="123350" custScaleY="65271">
        <dgm:presLayoutVars>
          <dgm:chMax val="3"/>
          <dgm:chPref val="3"/>
          <dgm:bulletEnabled val="1"/>
        </dgm:presLayoutVars>
      </dgm:prSet>
      <dgm:spPr>
        <a:prstGeom prst="round2DiagRect">
          <a:avLst/>
        </a:prstGeom>
      </dgm:spPr>
    </dgm:pt>
    <dgm:pt modelId="{9B213D3D-C59C-42D7-9C29-CB398D5DD5B1}" type="pres">
      <dgm:prSet presAssocID="{419B70AF-1195-4400-8580-6A797ABA236A}" presName="Accent" presStyleLbl="parChTrans1D1" presStyleIdx="1" presStyleCnt="3"/>
      <dgm:spPr/>
    </dgm:pt>
    <dgm:pt modelId="{1015114E-D1D2-4979-B6D0-128D12AE6C1A}" type="pres">
      <dgm:prSet presAssocID="{DBEE322A-5B16-4084-BBE8-9B8323A57F29}" presName="sibTrans" presStyleCnt="0"/>
      <dgm:spPr/>
    </dgm:pt>
    <dgm:pt modelId="{4FA6A421-8E41-43BE-B53D-C67105714DD8}" type="pres">
      <dgm:prSet presAssocID="{66002AFA-4205-452A-B03E-354410F809B9}" presName="composite" presStyleCnt="0"/>
      <dgm:spPr/>
    </dgm:pt>
    <dgm:pt modelId="{70A7959F-52A9-42E4-ACDE-FB44B0E04B99}" type="pres">
      <dgm:prSet presAssocID="{66002AFA-4205-452A-B03E-354410F809B9}" presName="FirstChild" presStyleLbl="revTx" presStyleIdx="2" presStyleCnt="3" custScaleX="85496">
        <dgm:presLayoutVars>
          <dgm:chMax val="0"/>
          <dgm:chPref val="0"/>
          <dgm:bulletEnabled val="1"/>
        </dgm:presLayoutVars>
      </dgm:prSet>
      <dgm:spPr/>
    </dgm:pt>
    <dgm:pt modelId="{F17109FB-76FB-4AD3-8BF5-AEDA7ECE577E}" type="pres">
      <dgm:prSet presAssocID="{66002AFA-4205-452A-B03E-354410F809B9}" presName="Parent" presStyleLbl="alignNode1" presStyleIdx="2" presStyleCnt="3" custScaleX="123159" custScaleY="65271">
        <dgm:presLayoutVars>
          <dgm:chMax val="3"/>
          <dgm:chPref val="3"/>
          <dgm:bulletEnabled val="1"/>
        </dgm:presLayoutVars>
      </dgm:prSet>
      <dgm:spPr>
        <a:prstGeom prst="round2DiagRect">
          <a:avLst/>
        </a:prstGeom>
      </dgm:spPr>
    </dgm:pt>
    <dgm:pt modelId="{8BB642B9-61DF-4C12-BD5F-E44C10A4ACAD}" type="pres">
      <dgm:prSet presAssocID="{66002AFA-4205-452A-B03E-354410F809B9}" presName="Accent" presStyleLbl="parChTrans1D1" presStyleIdx="2" presStyleCnt="3"/>
      <dgm:spPr/>
    </dgm:pt>
  </dgm:ptLst>
  <dgm:cxnLst>
    <dgm:cxn modelId="{25634F1E-C1D0-4D7B-9213-E374F87D9DE7}" srcId="{419B70AF-1195-4400-8580-6A797ABA236A}" destId="{D750AE44-A7F6-4978-A18E-7FC2FC362957}" srcOrd="0" destOrd="0" parTransId="{96E6CC00-4DEF-43BF-BE81-EBE8763BE917}" sibTransId="{4D3B412E-3F91-4721-9745-794CDBB8C628}"/>
    <dgm:cxn modelId="{551F2644-228C-452E-9C10-AD9A3E49FCCC}" srcId="{A05A3E23-6636-47FB-9B6A-66B4CF25A67F}" destId="{419B70AF-1195-4400-8580-6A797ABA236A}" srcOrd="1" destOrd="0" parTransId="{87BD36C1-E2C1-41E4-BFED-23D8A67E12AA}" sibTransId="{DBEE322A-5B16-4084-BBE8-9B8323A57F29}"/>
    <dgm:cxn modelId="{09B9D357-D800-4F3F-A81B-2A06C6B05DE7}" srcId="{A05A3E23-6636-47FB-9B6A-66B4CF25A67F}" destId="{44598915-1FF2-4F4A-ABB2-ABA9BA97DAED}" srcOrd="0" destOrd="0" parTransId="{6962CF7D-AF14-4EDD-AB48-DCE88B44C9C6}" sibTransId="{D4F1ED20-D00A-4F51-9930-B1ACD0194513}"/>
    <dgm:cxn modelId="{A7E92B60-EAC7-4F7C-96AA-7D13A5A5A0E4}" srcId="{A05A3E23-6636-47FB-9B6A-66B4CF25A67F}" destId="{66002AFA-4205-452A-B03E-354410F809B9}" srcOrd="2" destOrd="0" parTransId="{5DAFEECE-4A90-41DA-9967-B13C2967E091}" sibTransId="{D8C28796-FD8F-4B21-B3ED-C86BBEB47C71}"/>
    <dgm:cxn modelId="{CD4A1A7E-5D3B-49EC-ACB7-B774E03400BE}" srcId="{44598915-1FF2-4F4A-ABB2-ABA9BA97DAED}" destId="{73D355A5-C975-4C98-AB2A-EBF8D0EA39B8}" srcOrd="0" destOrd="0" parTransId="{95C7BFFC-5F14-4D4C-9C78-C2A76401FC4C}" sibTransId="{1429363B-B3BD-49BC-B81E-FBD334DEF8B6}"/>
    <dgm:cxn modelId="{47F2DD86-DD0F-48E6-84B1-6FDA93BEAEEF}" type="presOf" srcId="{A05A3E23-6636-47FB-9B6A-66B4CF25A67F}" destId="{BCB50F19-6208-493B-8A0A-4D9FD1E3EE5C}" srcOrd="0" destOrd="0" presId="urn:microsoft.com/office/officeart/2011/layout/TabList"/>
    <dgm:cxn modelId="{F7CAFC9B-26F3-4C4B-BDC7-04AB437FA22F}" type="presOf" srcId="{44598915-1FF2-4F4A-ABB2-ABA9BA97DAED}" destId="{1A5BE786-BE2B-4E10-B6B3-B0494D74CAC1}" srcOrd="0" destOrd="0" presId="urn:microsoft.com/office/officeart/2011/layout/TabList"/>
    <dgm:cxn modelId="{89F2AAA4-3666-49EA-8D09-69D9FD63DBEE}" srcId="{66002AFA-4205-452A-B03E-354410F809B9}" destId="{200D86D8-EF20-4B2E-9595-0DB603E19C7D}" srcOrd="0" destOrd="0" parTransId="{B1932403-951B-4D16-A8F6-12084F3A6E8B}" sibTransId="{89C379BB-B5D9-4916-9570-EC7541C567B0}"/>
    <dgm:cxn modelId="{908AB0A4-ED6C-457E-9B9A-2E0849F9B374}" type="presOf" srcId="{200D86D8-EF20-4B2E-9595-0DB603E19C7D}" destId="{70A7959F-52A9-42E4-ACDE-FB44B0E04B99}" srcOrd="0" destOrd="0" presId="urn:microsoft.com/office/officeart/2011/layout/TabList"/>
    <dgm:cxn modelId="{3D1234B2-E883-4C54-B16D-D00C7F28CF62}" type="presOf" srcId="{73D355A5-C975-4C98-AB2A-EBF8D0EA39B8}" destId="{0AC924B3-0FC6-47B7-963D-99CC88CBF1C3}" srcOrd="0" destOrd="0" presId="urn:microsoft.com/office/officeart/2011/layout/TabList"/>
    <dgm:cxn modelId="{56E8DEB6-149B-4385-A465-26A5521E9628}" type="presOf" srcId="{D750AE44-A7F6-4978-A18E-7FC2FC362957}" destId="{6CE11E7E-834C-4734-8C67-43AC2B05D74F}" srcOrd="0" destOrd="0" presId="urn:microsoft.com/office/officeart/2011/layout/TabList"/>
    <dgm:cxn modelId="{40314EBB-87C5-4B40-876E-CAAF483885D2}" type="presOf" srcId="{419B70AF-1195-4400-8580-6A797ABA236A}" destId="{CED2A0E4-7145-4D30-9161-FCC8EE30AD20}" srcOrd="0" destOrd="0" presId="urn:microsoft.com/office/officeart/2011/layout/TabList"/>
    <dgm:cxn modelId="{C82A7DDE-DE0A-429E-8336-74B989C7833C}" type="presOf" srcId="{66002AFA-4205-452A-B03E-354410F809B9}" destId="{F17109FB-76FB-4AD3-8BF5-AEDA7ECE577E}" srcOrd="0" destOrd="0" presId="urn:microsoft.com/office/officeart/2011/layout/TabList"/>
    <dgm:cxn modelId="{A0997931-2AD8-499E-B6FD-CC677CA18992}" type="presParOf" srcId="{BCB50F19-6208-493B-8A0A-4D9FD1E3EE5C}" destId="{562D358A-A709-4D56-B000-2229396A3BFC}" srcOrd="0" destOrd="0" presId="urn:microsoft.com/office/officeart/2011/layout/TabList"/>
    <dgm:cxn modelId="{FA3D4207-02A7-4459-BD6A-BB48583EE5A6}" type="presParOf" srcId="{562D358A-A709-4D56-B000-2229396A3BFC}" destId="{0AC924B3-0FC6-47B7-963D-99CC88CBF1C3}" srcOrd="0" destOrd="0" presId="urn:microsoft.com/office/officeart/2011/layout/TabList"/>
    <dgm:cxn modelId="{E1D11F31-AE8D-4763-9EFF-7F77367DE8AE}" type="presParOf" srcId="{562D358A-A709-4D56-B000-2229396A3BFC}" destId="{1A5BE786-BE2B-4E10-B6B3-B0494D74CAC1}" srcOrd="1" destOrd="0" presId="urn:microsoft.com/office/officeart/2011/layout/TabList"/>
    <dgm:cxn modelId="{C4DC2523-135F-442C-971B-53E3022D53EC}" type="presParOf" srcId="{562D358A-A709-4D56-B000-2229396A3BFC}" destId="{68F07A4E-99D6-428E-9F9E-4E5491BCA834}" srcOrd="2" destOrd="0" presId="urn:microsoft.com/office/officeart/2011/layout/TabList"/>
    <dgm:cxn modelId="{5AF53449-C517-4439-B38B-9C5EA6E310D8}" type="presParOf" srcId="{BCB50F19-6208-493B-8A0A-4D9FD1E3EE5C}" destId="{D66C7A87-E4AC-4BB4-97F7-08B86927E83E}" srcOrd="1" destOrd="0" presId="urn:microsoft.com/office/officeart/2011/layout/TabList"/>
    <dgm:cxn modelId="{DCC641C3-C949-40CE-8E1C-A0A0E10FC858}" type="presParOf" srcId="{BCB50F19-6208-493B-8A0A-4D9FD1E3EE5C}" destId="{C559E94A-F2EA-4B3C-AE1D-A331C69A6758}" srcOrd="2" destOrd="0" presId="urn:microsoft.com/office/officeart/2011/layout/TabList"/>
    <dgm:cxn modelId="{328CD2D4-4DF9-4926-9A10-0EC9C756B0EA}" type="presParOf" srcId="{C559E94A-F2EA-4B3C-AE1D-A331C69A6758}" destId="{6CE11E7E-834C-4734-8C67-43AC2B05D74F}" srcOrd="0" destOrd="0" presId="urn:microsoft.com/office/officeart/2011/layout/TabList"/>
    <dgm:cxn modelId="{585CD6AF-D7FD-4CF4-8EEB-4A083213EA85}" type="presParOf" srcId="{C559E94A-F2EA-4B3C-AE1D-A331C69A6758}" destId="{CED2A0E4-7145-4D30-9161-FCC8EE30AD20}" srcOrd="1" destOrd="0" presId="urn:microsoft.com/office/officeart/2011/layout/TabList"/>
    <dgm:cxn modelId="{951ECBB2-B23A-4C0E-9ED7-46CBB93D54BB}" type="presParOf" srcId="{C559E94A-F2EA-4B3C-AE1D-A331C69A6758}" destId="{9B213D3D-C59C-42D7-9C29-CB398D5DD5B1}" srcOrd="2" destOrd="0" presId="urn:microsoft.com/office/officeart/2011/layout/TabList"/>
    <dgm:cxn modelId="{54148D8B-A429-44A5-B180-1951BCF6253D}" type="presParOf" srcId="{BCB50F19-6208-493B-8A0A-4D9FD1E3EE5C}" destId="{1015114E-D1D2-4979-B6D0-128D12AE6C1A}" srcOrd="3" destOrd="0" presId="urn:microsoft.com/office/officeart/2011/layout/TabList"/>
    <dgm:cxn modelId="{687C0A9B-81EB-44D4-88C4-52551B2E87C1}" type="presParOf" srcId="{BCB50F19-6208-493B-8A0A-4D9FD1E3EE5C}" destId="{4FA6A421-8E41-43BE-B53D-C67105714DD8}" srcOrd="4" destOrd="0" presId="urn:microsoft.com/office/officeart/2011/layout/TabList"/>
    <dgm:cxn modelId="{6D584CE1-F335-4176-A341-3AE7602496B9}" type="presParOf" srcId="{4FA6A421-8E41-43BE-B53D-C67105714DD8}" destId="{70A7959F-52A9-42E4-ACDE-FB44B0E04B99}" srcOrd="0" destOrd="0" presId="urn:microsoft.com/office/officeart/2011/layout/TabList"/>
    <dgm:cxn modelId="{979FB4A0-7279-49E4-B570-95DA62453729}" type="presParOf" srcId="{4FA6A421-8E41-43BE-B53D-C67105714DD8}" destId="{F17109FB-76FB-4AD3-8BF5-AEDA7ECE577E}" srcOrd="1" destOrd="0" presId="urn:microsoft.com/office/officeart/2011/layout/TabList"/>
    <dgm:cxn modelId="{6BC09A4B-C0D2-46D5-9E58-7677E04C85C7}" type="presParOf" srcId="{4FA6A421-8E41-43BE-B53D-C67105714DD8}" destId="{8BB642B9-61DF-4C12-BD5F-E44C10A4ACA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B355FA-2BB8-4486-A854-88798815F49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90ABC1-FB93-4125-8577-9AD013130CA1}">
      <dgm:prSet phldrT="[Text]" custT="1"/>
      <dgm:spPr/>
      <dgm:t>
        <a:bodyPr/>
        <a:lstStyle/>
        <a:p>
          <a:r>
            <a:rPr lang="en-US" sz="2800" b="1" dirty="0">
              <a:latin typeface="Book Antiqua" panose="02040602050305030304" pitchFamily="18" charset="0"/>
            </a:rPr>
            <a:t>Keep Office Hours</a:t>
          </a:r>
          <a:endParaRPr lang="en-US" sz="2800" dirty="0"/>
        </a:p>
      </dgm:t>
    </dgm:pt>
    <dgm:pt modelId="{EC037E2C-3605-432E-A4FD-137B9EE7484B}" type="parTrans" cxnId="{A865BC3D-828A-4F54-8660-6FD9CABA23F7}">
      <dgm:prSet/>
      <dgm:spPr/>
      <dgm:t>
        <a:bodyPr/>
        <a:lstStyle/>
        <a:p>
          <a:endParaRPr lang="en-US" sz="2000"/>
        </a:p>
      </dgm:t>
    </dgm:pt>
    <dgm:pt modelId="{25249A4B-FB35-46BB-83EE-AFAC88BFF6EC}" type="sibTrans" cxnId="{A865BC3D-828A-4F54-8660-6FD9CABA23F7}">
      <dgm:prSet/>
      <dgm:spPr/>
      <dgm:t>
        <a:bodyPr/>
        <a:lstStyle/>
        <a:p>
          <a:endParaRPr lang="en-US" sz="2000"/>
        </a:p>
      </dgm:t>
    </dgm:pt>
    <dgm:pt modelId="{D01D9A0E-3A4A-4744-AE12-BE4EB18ECBB7}">
      <dgm:prSet phldrT="[Text]" custT="1"/>
      <dgm:spPr/>
      <dgm:t>
        <a:bodyPr/>
        <a:lstStyle/>
        <a:p>
          <a:r>
            <a:rPr lang="en-US" sz="2800" b="1" dirty="0">
              <a:latin typeface="Book Antiqua" panose="02040602050305030304" pitchFamily="18" charset="0"/>
            </a:rPr>
            <a:t>Use Timers</a:t>
          </a:r>
          <a:endParaRPr lang="en-US" sz="2800" dirty="0"/>
        </a:p>
      </dgm:t>
    </dgm:pt>
    <dgm:pt modelId="{8A92166A-FEA9-4F67-ABBC-B8546EFED084}" type="parTrans" cxnId="{7CC15BFB-6933-48D5-800B-71753013A716}">
      <dgm:prSet/>
      <dgm:spPr/>
      <dgm:t>
        <a:bodyPr/>
        <a:lstStyle/>
        <a:p>
          <a:endParaRPr lang="en-US" sz="2000"/>
        </a:p>
      </dgm:t>
    </dgm:pt>
    <dgm:pt modelId="{6FC3980B-ECBA-48D3-89F6-6CE9B0808858}" type="sibTrans" cxnId="{7CC15BFB-6933-48D5-800B-71753013A716}">
      <dgm:prSet/>
      <dgm:spPr/>
      <dgm:t>
        <a:bodyPr/>
        <a:lstStyle/>
        <a:p>
          <a:endParaRPr lang="en-US" sz="2000"/>
        </a:p>
      </dgm:t>
    </dgm:pt>
    <dgm:pt modelId="{27F4A216-56A1-45EF-9035-A0DF26AF23D0}">
      <dgm:prSet custT="1"/>
      <dgm:spPr/>
      <dgm:t>
        <a:bodyPr/>
        <a:lstStyle/>
        <a:p>
          <a:r>
            <a:rPr lang="en-US" sz="2000">
              <a:latin typeface="Book Antiqua" panose="02040602050305030304" pitchFamily="18" charset="0"/>
            </a:rPr>
            <a:t>Allows coworkers to know when you’re available.</a:t>
          </a:r>
          <a:endParaRPr lang="en-US" sz="2000" dirty="0">
            <a:latin typeface="Book Antiqua" panose="02040602050305030304" pitchFamily="18" charset="0"/>
          </a:endParaRPr>
        </a:p>
      </dgm:t>
    </dgm:pt>
    <dgm:pt modelId="{D85E37F6-7AE2-4354-9F1D-D3452B135C5A}" type="parTrans" cxnId="{1AB1D86F-F6B1-42BC-8AC4-F8624DD8752C}">
      <dgm:prSet/>
      <dgm:spPr/>
      <dgm:t>
        <a:bodyPr/>
        <a:lstStyle/>
        <a:p>
          <a:endParaRPr lang="en-US" sz="2000"/>
        </a:p>
      </dgm:t>
    </dgm:pt>
    <dgm:pt modelId="{B5656704-0D8D-41D5-93ED-B640FC1DA6AD}" type="sibTrans" cxnId="{1AB1D86F-F6B1-42BC-8AC4-F8624DD8752C}">
      <dgm:prSet/>
      <dgm:spPr/>
      <dgm:t>
        <a:bodyPr/>
        <a:lstStyle/>
        <a:p>
          <a:endParaRPr lang="en-US" sz="2000"/>
        </a:p>
      </dgm:t>
    </dgm:pt>
    <dgm:pt modelId="{CA121442-1663-480B-A863-0F3E67061680}">
      <dgm:prSet custT="1"/>
      <dgm:spPr/>
      <dgm:t>
        <a:bodyPr/>
        <a:lstStyle/>
        <a:p>
          <a:r>
            <a:rPr lang="en-US" sz="2000" dirty="0">
              <a:latin typeface="Book Antiqua" panose="02040602050305030304" pitchFamily="18" charset="0"/>
            </a:rPr>
            <a:t>Schedule a lunch time to ensure a lunch is taken.</a:t>
          </a:r>
        </a:p>
      </dgm:t>
    </dgm:pt>
    <dgm:pt modelId="{C141E823-9E97-4038-B628-1D059250026D}" type="parTrans" cxnId="{3AEF9481-594B-4CBB-BC93-48649B574A00}">
      <dgm:prSet/>
      <dgm:spPr/>
      <dgm:t>
        <a:bodyPr/>
        <a:lstStyle/>
        <a:p>
          <a:endParaRPr lang="en-US" sz="2000"/>
        </a:p>
      </dgm:t>
    </dgm:pt>
    <dgm:pt modelId="{A3606309-39C2-47BD-93BF-D41BC98B52F9}" type="sibTrans" cxnId="{3AEF9481-594B-4CBB-BC93-48649B574A00}">
      <dgm:prSet/>
      <dgm:spPr/>
      <dgm:t>
        <a:bodyPr/>
        <a:lstStyle/>
        <a:p>
          <a:endParaRPr lang="en-US" sz="2000"/>
        </a:p>
      </dgm:t>
    </dgm:pt>
    <dgm:pt modelId="{D6FD1B02-72A5-4D5D-AA49-9AF3DD247DCA}">
      <dgm:prSet custT="1"/>
      <dgm:spPr/>
      <dgm:t>
        <a:bodyPr/>
        <a:lstStyle/>
        <a:p>
          <a:r>
            <a:rPr lang="en-US" sz="2000" dirty="0">
              <a:latin typeface="Book Antiqua" panose="02040602050305030304" pitchFamily="18" charset="0"/>
            </a:rPr>
            <a:t>Keep start and end times to prevent working all the time.</a:t>
          </a:r>
          <a:endParaRPr lang="en-US" sz="2000" dirty="0"/>
        </a:p>
      </dgm:t>
    </dgm:pt>
    <dgm:pt modelId="{44978969-A813-4D7D-BD75-AFA3B20C375E}" type="parTrans" cxnId="{7957CBDE-AEAF-4061-A90D-A68FDB4A1EA0}">
      <dgm:prSet/>
      <dgm:spPr/>
      <dgm:t>
        <a:bodyPr/>
        <a:lstStyle/>
        <a:p>
          <a:endParaRPr lang="en-US" sz="2000"/>
        </a:p>
      </dgm:t>
    </dgm:pt>
    <dgm:pt modelId="{85D2B5C1-C1CB-43E1-A34A-764A3F3DF7B2}" type="sibTrans" cxnId="{7957CBDE-AEAF-4061-A90D-A68FDB4A1EA0}">
      <dgm:prSet/>
      <dgm:spPr/>
      <dgm:t>
        <a:bodyPr/>
        <a:lstStyle/>
        <a:p>
          <a:endParaRPr lang="en-US" sz="2000"/>
        </a:p>
      </dgm:t>
    </dgm:pt>
    <dgm:pt modelId="{05DF3CCC-9699-4388-A697-01E3D9135F67}">
      <dgm:prSet custT="1"/>
      <dgm:spPr/>
      <dgm:t>
        <a:bodyPr/>
        <a:lstStyle/>
        <a:p>
          <a:r>
            <a:rPr lang="en-US" sz="2000" dirty="0">
              <a:latin typeface="Book Antiqua" panose="02040602050305030304" pitchFamily="18" charset="0"/>
            </a:rPr>
            <a:t>Set a time for breaks to prevent breaks from being too long.</a:t>
          </a:r>
        </a:p>
      </dgm:t>
    </dgm:pt>
    <dgm:pt modelId="{6D30BE27-89BE-4B5D-BCF5-1F2F613CBD5A}" type="parTrans" cxnId="{4B18BD75-826A-427D-917C-A28673C2AE87}">
      <dgm:prSet/>
      <dgm:spPr/>
      <dgm:t>
        <a:bodyPr/>
        <a:lstStyle/>
        <a:p>
          <a:endParaRPr lang="en-US" sz="2000"/>
        </a:p>
      </dgm:t>
    </dgm:pt>
    <dgm:pt modelId="{A6C9ED90-CCEC-4054-9653-CC5C8F9AE7D4}" type="sibTrans" cxnId="{4B18BD75-826A-427D-917C-A28673C2AE87}">
      <dgm:prSet/>
      <dgm:spPr/>
      <dgm:t>
        <a:bodyPr/>
        <a:lstStyle/>
        <a:p>
          <a:endParaRPr lang="en-US" sz="2000"/>
        </a:p>
      </dgm:t>
    </dgm:pt>
    <dgm:pt modelId="{B168D906-13DA-4367-AEFE-8077DB68687B}">
      <dgm:prSet custT="1"/>
      <dgm:spPr/>
      <dgm:t>
        <a:bodyPr/>
        <a:lstStyle/>
        <a:p>
          <a:r>
            <a:rPr lang="en-US" sz="2800" dirty="0">
              <a:latin typeface="Book Antiqua" panose="02040602050305030304" pitchFamily="18" charset="0"/>
            </a:rPr>
            <a:t>Routines</a:t>
          </a:r>
        </a:p>
      </dgm:t>
    </dgm:pt>
    <dgm:pt modelId="{12E7CD92-646F-4699-ACF7-0AE9083203EE}" type="parTrans" cxnId="{DC8D9252-B68F-467A-A8AD-5285343BD7F7}">
      <dgm:prSet/>
      <dgm:spPr/>
      <dgm:t>
        <a:bodyPr/>
        <a:lstStyle/>
        <a:p>
          <a:endParaRPr lang="en-US" sz="2000"/>
        </a:p>
      </dgm:t>
    </dgm:pt>
    <dgm:pt modelId="{CE0512D2-15A2-4378-978D-BC426E785AA3}" type="sibTrans" cxnId="{DC8D9252-B68F-467A-A8AD-5285343BD7F7}">
      <dgm:prSet/>
      <dgm:spPr/>
      <dgm:t>
        <a:bodyPr/>
        <a:lstStyle/>
        <a:p>
          <a:endParaRPr lang="en-US" sz="2000"/>
        </a:p>
      </dgm:t>
    </dgm:pt>
    <dgm:pt modelId="{264E29AE-9070-4442-BEB9-544FB61370F4}">
      <dgm:prSet custT="1"/>
      <dgm:spPr/>
      <dgm:t>
        <a:bodyPr/>
        <a:lstStyle/>
        <a:p>
          <a:r>
            <a:rPr lang="en-US" sz="2000" dirty="0">
              <a:latin typeface="Book Antiqua" panose="02040602050305030304" pitchFamily="18" charset="0"/>
            </a:rPr>
            <a:t>Routines need to be more intentional when working from home.</a:t>
          </a:r>
        </a:p>
      </dgm:t>
    </dgm:pt>
    <dgm:pt modelId="{E918D3B1-D184-484A-AF0A-61F2885BDE59}" type="parTrans" cxnId="{97FD6E9E-5EDD-4575-9C3D-547064C9EE7E}">
      <dgm:prSet/>
      <dgm:spPr/>
      <dgm:t>
        <a:bodyPr/>
        <a:lstStyle/>
        <a:p>
          <a:endParaRPr lang="en-US" sz="2000"/>
        </a:p>
      </dgm:t>
    </dgm:pt>
    <dgm:pt modelId="{F719C812-FA76-41DA-83E8-BE7701E3FAF1}" type="sibTrans" cxnId="{97FD6E9E-5EDD-4575-9C3D-547064C9EE7E}">
      <dgm:prSet/>
      <dgm:spPr/>
      <dgm:t>
        <a:bodyPr/>
        <a:lstStyle/>
        <a:p>
          <a:endParaRPr lang="en-US" sz="2000"/>
        </a:p>
      </dgm:t>
    </dgm:pt>
    <dgm:pt modelId="{DD4C958B-3B9C-4C30-A1F1-4FA994E37F38}">
      <dgm:prSet custT="1"/>
      <dgm:spPr/>
      <dgm:t>
        <a:bodyPr/>
        <a:lstStyle/>
        <a:p>
          <a:r>
            <a:rPr lang="en-US" sz="2000" dirty="0">
              <a:latin typeface="Book Antiqua" panose="02040602050305030304" pitchFamily="18" charset="0"/>
            </a:rPr>
            <a:t>Make a mental switch from home to work to prevent blurring the them together.</a:t>
          </a:r>
        </a:p>
      </dgm:t>
    </dgm:pt>
    <dgm:pt modelId="{4FF90918-797C-40FC-BD38-AF45E6F80B74}" type="parTrans" cxnId="{104C4F36-F8BF-467D-BCA1-5A8DEB3F2EB1}">
      <dgm:prSet/>
      <dgm:spPr/>
      <dgm:t>
        <a:bodyPr/>
        <a:lstStyle/>
        <a:p>
          <a:endParaRPr lang="en-US"/>
        </a:p>
      </dgm:t>
    </dgm:pt>
    <dgm:pt modelId="{39001BC7-658B-49D6-A781-E047F16FB840}" type="sibTrans" cxnId="{104C4F36-F8BF-467D-BCA1-5A8DEB3F2EB1}">
      <dgm:prSet/>
      <dgm:spPr/>
      <dgm:t>
        <a:bodyPr/>
        <a:lstStyle/>
        <a:p>
          <a:endParaRPr lang="en-US"/>
        </a:p>
      </dgm:t>
    </dgm:pt>
    <dgm:pt modelId="{8CEC5BE1-72D8-4B69-A8EA-72294D234B4F}" type="pres">
      <dgm:prSet presAssocID="{C1B355FA-2BB8-4486-A854-88798815F493}" presName="linear" presStyleCnt="0">
        <dgm:presLayoutVars>
          <dgm:animLvl val="lvl"/>
          <dgm:resizeHandles val="exact"/>
        </dgm:presLayoutVars>
      </dgm:prSet>
      <dgm:spPr/>
    </dgm:pt>
    <dgm:pt modelId="{1B939B9D-A0DA-4C0C-B99C-E3037834C665}" type="pres">
      <dgm:prSet presAssocID="{7A90ABC1-FB93-4125-8577-9AD013130CA1}" presName="parentText" presStyleLbl="node1" presStyleIdx="0" presStyleCnt="3" custScaleX="79402" custScaleY="66882" custLinFactNeighborX="-10438">
        <dgm:presLayoutVars>
          <dgm:chMax val="0"/>
          <dgm:bulletEnabled val="1"/>
        </dgm:presLayoutVars>
      </dgm:prSet>
      <dgm:spPr/>
    </dgm:pt>
    <dgm:pt modelId="{D6C9A614-5018-4907-8F3B-041B09AE9334}" type="pres">
      <dgm:prSet presAssocID="{7A90ABC1-FB93-4125-8577-9AD013130CA1}" presName="childText" presStyleLbl="revTx" presStyleIdx="0" presStyleCnt="3">
        <dgm:presLayoutVars>
          <dgm:bulletEnabled val="1"/>
        </dgm:presLayoutVars>
      </dgm:prSet>
      <dgm:spPr/>
    </dgm:pt>
    <dgm:pt modelId="{B522DC5E-DF6F-46E3-9552-D94B58753DDB}" type="pres">
      <dgm:prSet presAssocID="{D01D9A0E-3A4A-4744-AE12-BE4EB18ECBB7}" presName="parentText" presStyleLbl="node1" presStyleIdx="1" presStyleCnt="3" custScaleX="79416" custScaleY="66882" custLinFactNeighborX="-10576">
        <dgm:presLayoutVars>
          <dgm:chMax val="0"/>
          <dgm:bulletEnabled val="1"/>
        </dgm:presLayoutVars>
      </dgm:prSet>
      <dgm:spPr/>
    </dgm:pt>
    <dgm:pt modelId="{196C16B9-5773-47DE-9F77-971D8B73C999}" type="pres">
      <dgm:prSet presAssocID="{D01D9A0E-3A4A-4744-AE12-BE4EB18ECBB7}" presName="childText" presStyleLbl="revTx" presStyleIdx="1" presStyleCnt="3" custScaleY="38652">
        <dgm:presLayoutVars>
          <dgm:bulletEnabled val="1"/>
        </dgm:presLayoutVars>
      </dgm:prSet>
      <dgm:spPr/>
    </dgm:pt>
    <dgm:pt modelId="{CEECAFA7-B223-4E75-8C85-702CA6BC3D4D}" type="pres">
      <dgm:prSet presAssocID="{B168D906-13DA-4367-AEFE-8077DB68687B}" presName="parentText" presStyleLbl="node1" presStyleIdx="2" presStyleCnt="3" custScaleX="79402" custScaleY="66882" custLinFactNeighborX="-17628">
        <dgm:presLayoutVars>
          <dgm:chMax val="0"/>
          <dgm:bulletEnabled val="1"/>
        </dgm:presLayoutVars>
      </dgm:prSet>
      <dgm:spPr/>
    </dgm:pt>
    <dgm:pt modelId="{9E181CF7-5548-46FB-AD13-36C265A2018E}" type="pres">
      <dgm:prSet presAssocID="{B168D906-13DA-4367-AEFE-8077DB68687B}" presName="childText" presStyleLbl="revTx" presStyleIdx="2" presStyleCnt="3" custScaleX="81306" custLinFactNeighborX="-9510">
        <dgm:presLayoutVars>
          <dgm:bulletEnabled val="1"/>
        </dgm:presLayoutVars>
      </dgm:prSet>
      <dgm:spPr/>
    </dgm:pt>
  </dgm:ptLst>
  <dgm:cxnLst>
    <dgm:cxn modelId="{1CB16524-FD4C-49D8-8D8C-5365F1A7F7F7}" type="presOf" srcId="{D01D9A0E-3A4A-4744-AE12-BE4EB18ECBB7}" destId="{B522DC5E-DF6F-46E3-9552-D94B58753DDB}" srcOrd="0" destOrd="0" presId="urn:microsoft.com/office/officeart/2005/8/layout/vList2"/>
    <dgm:cxn modelId="{104C4F36-F8BF-467D-BCA1-5A8DEB3F2EB1}" srcId="{B168D906-13DA-4367-AEFE-8077DB68687B}" destId="{DD4C958B-3B9C-4C30-A1F1-4FA994E37F38}" srcOrd="1" destOrd="0" parTransId="{4FF90918-797C-40FC-BD38-AF45E6F80B74}" sibTransId="{39001BC7-658B-49D6-A781-E047F16FB840}"/>
    <dgm:cxn modelId="{A865BC3D-828A-4F54-8660-6FD9CABA23F7}" srcId="{C1B355FA-2BB8-4486-A854-88798815F493}" destId="{7A90ABC1-FB93-4125-8577-9AD013130CA1}" srcOrd="0" destOrd="0" parTransId="{EC037E2C-3605-432E-A4FD-137B9EE7484B}" sibTransId="{25249A4B-FB35-46BB-83EE-AFAC88BFF6EC}"/>
    <dgm:cxn modelId="{FF4D373F-DEF4-44E8-8F0B-EF3C6F2F1557}" type="presOf" srcId="{05DF3CCC-9699-4388-A697-01E3D9135F67}" destId="{196C16B9-5773-47DE-9F77-971D8B73C999}" srcOrd="0" destOrd="0" presId="urn:microsoft.com/office/officeart/2005/8/layout/vList2"/>
    <dgm:cxn modelId="{3DA2AB4B-3972-493C-800E-5072586AACBE}" type="presOf" srcId="{DD4C958B-3B9C-4C30-A1F1-4FA994E37F38}" destId="{9E181CF7-5548-46FB-AD13-36C265A2018E}" srcOrd="0" destOrd="1" presId="urn:microsoft.com/office/officeart/2005/8/layout/vList2"/>
    <dgm:cxn modelId="{CBF01C4E-252F-40C5-ABB5-26B1F74CB255}" type="presOf" srcId="{264E29AE-9070-4442-BEB9-544FB61370F4}" destId="{9E181CF7-5548-46FB-AD13-36C265A2018E}" srcOrd="0" destOrd="0" presId="urn:microsoft.com/office/officeart/2005/8/layout/vList2"/>
    <dgm:cxn modelId="{DC8D9252-B68F-467A-A8AD-5285343BD7F7}" srcId="{C1B355FA-2BB8-4486-A854-88798815F493}" destId="{B168D906-13DA-4367-AEFE-8077DB68687B}" srcOrd="2" destOrd="0" parTransId="{12E7CD92-646F-4699-ACF7-0AE9083203EE}" sibTransId="{CE0512D2-15A2-4378-978D-BC426E785AA3}"/>
    <dgm:cxn modelId="{4CD2385B-3027-42F6-BA5E-11FA7B391BE4}" type="presOf" srcId="{D6FD1B02-72A5-4D5D-AA49-9AF3DD247DCA}" destId="{D6C9A614-5018-4907-8F3B-041B09AE9334}" srcOrd="0" destOrd="2" presId="urn:microsoft.com/office/officeart/2005/8/layout/vList2"/>
    <dgm:cxn modelId="{1AB1D86F-F6B1-42BC-8AC4-F8624DD8752C}" srcId="{7A90ABC1-FB93-4125-8577-9AD013130CA1}" destId="{27F4A216-56A1-45EF-9035-A0DF26AF23D0}" srcOrd="0" destOrd="0" parTransId="{D85E37F6-7AE2-4354-9F1D-D3452B135C5A}" sibTransId="{B5656704-0D8D-41D5-93ED-B640FC1DA6AD}"/>
    <dgm:cxn modelId="{4B18BD75-826A-427D-917C-A28673C2AE87}" srcId="{D01D9A0E-3A4A-4744-AE12-BE4EB18ECBB7}" destId="{05DF3CCC-9699-4388-A697-01E3D9135F67}" srcOrd="0" destOrd="0" parTransId="{6D30BE27-89BE-4B5D-BCF5-1F2F613CBD5A}" sibTransId="{A6C9ED90-CCEC-4054-9653-CC5C8F9AE7D4}"/>
    <dgm:cxn modelId="{2D19AB76-7A3B-4BE1-A916-6EE5C55E602F}" type="presOf" srcId="{27F4A216-56A1-45EF-9035-A0DF26AF23D0}" destId="{D6C9A614-5018-4907-8F3B-041B09AE9334}" srcOrd="0" destOrd="0" presId="urn:microsoft.com/office/officeart/2005/8/layout/vList2"/>
    <dgm:cxn modelId="{3AEF9481-594B-4CBB-BC93-48649B574A00}" srcId="{7A90ABC1-FB93-4125-8577-9AD013130CA1}" destId="{CA121442-1663-480B-A863-0F3E67061680}" srcOrd="1" destOrd="0" parTransId="{C141E823-9E97-4038-B628-1D059250026D}" sibTransId="{A3606309-39C2-47BD-93BF-D41BC98B52F9}"/>
    <dgm:cxn modelId="{F3F06286-C508-4B5D-BBB5-1572E4491E3A}" type="presOf" srcId="{B168D906-13DA-4367-AEFE-8077DB68687B}" destId="{CEECAFA7-B223-4E75-8C85-702CA6BC3D4D}" srcOrd="0" destOrd="0" presId="urn:microsoft.com/office/officeart/2005/8/layout/vList2"/>
    <dgm:cxn modelId="{97FD6E9E-5EDD-4575-9C3D-547064C9EE7E}" srcId="{B168D906-13DA-4367-AEFE-8077DB68687B}" destId="{264E29AE-9070-4442-BEB9-544FB61370F4}" srcOrd="0" destOrd="0" parTransId="{E918D3B1-D184-484A-AF0A-61F2885BDE59}" sibTransId="{F719C812-FA76-41DA-83E8-BE7701E3FAF1}"/>
    <dgm:cxn modelId="{87CE7A9E-0940-42D9-95A4-2BA46D024293}" type="presOf" srcId="{C1B355FA-2BB8-4486-A854-88798815F493}" destId="{8CEC5BE1-72D8-4B69-A8EA-72294D234B4F}" srcOrd="0" destOrd="0" presId="urn:microsoft.com/office/officeart/2005/8/layout/vList2"/>
    <dgm:cxn modelId="{BF100AAA-F340-46F1-B946-89368AEB39B4}" type="presOf" srcId="{7A90ABC1-FB93-4125-8577-9AD013130CA1}" destId="{1B939B9D-A0DA-4C0C-B99C-E3037834C665}" srcOrd="0" destOrd="0" presId="urn:microsoft.com/office/officeart/2005/8/layout/vList2"/>
    <dgm:cxn modelId="{7957CBDE-AEAF-4061-A90D-A68FDB4A1EA0}" srcId="{7A90ABC1-FB93-4125-8577-9AD013130CA1}" destId="{D6FD1B02-72A5-4D5D-AA49-9AF3DD247DCA}" srcOrd="2" destOrd="0" parTransId="{44978969-A813-4D7D-BD75-AFA3B20C375E}" sibTransId="{85D2B5C1-C1CB-43E1-A34A-764A3F3DF7B2}"/>
    <dgm:cxn modelId="{0BC378F1-DFF6-4F32-BAAA-3D2992EC6CBA}" type="presOf" srcId="{CA121442-1663-480B-A863-0F3E67061680}" destId="{D6C9A614-5018-4907-8F3B-041B09AE9334}" srcOrd="0" destOrd="1" presId="urn:microsoft.com/office/officeart/2005/8/layout/vList2"/>
    <dgm:cxn modelId="{7CC15BFB-6933-48D5-800B-71753013A716}" srcId="{C1B355FA-2BB8-4486-A854-88798815F493}" destId="{D01D9A0E-3A4A-4744-AE12-BE4EB18ECBB7}" srcOrd="1" destOrd="0" parTransId="{8A92166A-FEA9-4F67-ABBC-B8546EFED084}" sibTransId="{6FC3980B-ECBA-48D3-89F6-6CE9B0808858}"/>
    <dgm:cxn modelId="{FC85B12A-A9C3-4E64-A4BD-E820ECFC0804}" type="presParOf" srcId="{8CEC5BE1-72D8-4B69-A8EA-72294D234B4F}" destId="{1B939B9D-A0DA-4C0C-B99C-E3037834C665}" srcOrd="0" destOrd="0" presId="urn:microsoft.com/office/officeart/2005/8/layout/vList2"/>
    <dgm:cxn modelId="{689012CE-5614-4FB5-B77F-0F42EEC8B37B}" type="presParOf" srcId="{8CEC5BE1-72D8-4B69-A8EA-72294D234B4F}" destId="{D6C9A614-5018-4907-8F3B-041B09AE9334}" srcOrd="1" destOrd="0" presId="urn:microsoft.com/office/officeart/2005/8/layout/vList2"/>
    <dgm:cxn modelId="{12942AE3-163D-4500-9640-F996BCE14E10}" type="presParOf" srcId="{8CEC5BE1-72D8-4B69-A8EA-72294D234B4F}" destId="{B522DC5E-DF6F-46E3-9552-D94B58753DDB}" srcOrd="2" destOrd="0" presId="urn:microsoft.com/office/officeart/2005/8/layout/vList2"/>
    <dgm:cxn modelId="{8877E5B0-F6AC-495D-B7AA-5CA451773CD3}" type="presParOf" srcId="{8CEC5BE1-72D8-4B69-A8EA-72294D234B4F}" destId="{196C16B9-5773-47DE-9F77-971D8B73C999}" srcOrd="3" destOrd="0" presId="urn:microsoft.com/office/officeart/2005/8/layout/vList2"/>
    <dgm:cxn modelId="{7255ABD9-99AE-45AB-8EF2-7E8C196DC495}" type="presParOf" srcId="{8CEC5BE1-72D8-4B69-A8EA-72294D234B4F}" destId="{CEECAFA7-B223-4E75-8C85-702CA6BC3D4D}" srcOrd="4" destOrd="0" presId="urn:microsoft.com/office/officeart/2005/8/layout/vList2"/>
    <dgm:cxn modelId="{036768B6-CFF0-4900-85DB-E0660DAF6A3F}" type="presParOf" srcId="{8CEC5BE1-72D8-4B69-A8EA-72294D234B4F}" destId="{9E181CF7-5548-46FB-AD13-36C265A2018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17D3CE-7803-4B54-9F87-FCA7CB2369BF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4C44C4-6C81-4EE5-83A4-94225E03B5C1}">
      <dgm:prSet phldrT="[Text]" custT="1"/>
      <dgm:spPr/>
      <dgm:t>
        <a:bodyPr/>
        <a:lstStyle/>
        <a:p>
          <a:pPr algn="l"/>
          <a:r>
            <a:rPr lang="en-US" sz="2800" dirty="0">
              <a:latin typeface="Book Antiqua" panose="02040602050305030304" pitchFamily="18" charset="0"/>
            </a:rPr>
            <a:t>Morning Routine</a:t>
          </a:r>
        </a:p>
      </dgm:t>
    </dgm:pt>
    <dgm:pt modelId="{3AB10453-07A9-4F1C-9533-E87DC3F6C0B1}" type="parTrans" cxnId="{154C20C8-98BC-4862-A1A6-311E9D43C2BB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F3394E4E-8E01-4DBB-BF06-C5755FAE1AFD}" type="sibTrans" cxnId="{154C20C8-98BC-4862-A1A6-311E9D43C2BB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26B37DA4-5E5D-4111-8C27-CF3C7FDE5572}">
      <dgm:prSet phldrT="[Text]" custT="1"/>
      <dgm:spPr/>
      <dgm:t>
        <a:bodyPr/>
        <a:lstStyle/>
        <a:p>
          <a:pPr algn="l"/>
          <a:r>
            <a:rPr lang="en-US" sz="2800" dirty="0">
              <a:latin typeface="Book Antiqua" panose="02040602050305030304" pitchFamily="18" charset="0"/>
            </a:rPr>
            <a:t>End of Work Day Routine</a:t>
          </a:r>
        </a:p>
      </dgm:t>
    </dgm:pt>
    <dgm:pt modelId="{A7C8BE70-75D0-4A59-9773-BE3C0C00AE95}" type="parTrans" cxnId="{3FE99A7F-9576-4B68-B0D8-8598C4865EFF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DCB6084D-5721-4351-870E-E0B5A641B50A}" type="sibTrans" cxnId="{3FE99A7F-9576-4B68-B0D8-8598C4865EFF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BE9B18BE-BBE6-4654-8047-CA77BBC0A225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>
              <a:latin typeface="Book Antiqua" panose="02040602050305030304" pitchFamily="18" charset="0"/>
            </a:rPr>
            <a:t>Continue to practice your normal morning grooming routine and change out of your pajamas.</a:t>
          </a:r>
        </a:p>
      </dgm:t>
    </dgm:pt>
    <dgm:pt modelId="{EF02593A-BDBF-4C71-941D-F9F5682BCB9E}" type="parTrans" cxnId="{98BD6271-E51E-477F-88F1-5EC421BBCB6D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FFD9EA1E-9097-4332-B10F-F65E3B852AAD}" type="sibTrans" cxnId="{98BD6271-E51E-477F-88F1-5EC421BBCB6D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9FC493E0-BDFB-44EC-8C43-D0C00514C92F}">
      <dgm:prSet custT="1"/>
      <dgm:spPr/>
      <dgm:t>
        <a:bodyPr/>
        <a:lstStyle/>
        <a:p>
          <a:pPr algn="l"/>
          <a:r>
            <a:rPr lang="en-US" sz="2000" dirty="0">
              <a:latin typeface="Book Antiqua" panose="02040602050305030304" pitchFamily="18" charset="0"/>
            </a:rPr>
            <a:t>Physical Wellness – physical exercise/movement.</a:t>
          </a:r>
        </a:p>
      </dgm:t>
    </dgm:pt>
    <dgm:pt modelId="{B0FC9AFA-C933-4E1B-AD47-C06845890849}" type="parTrans" cxnId="{9B41B549-C3B8-47A5-8957-429341F33747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57CAC1C7-A21C-4BAE-B90B-5A6087EFCA8D}" type="sibTrans" cxnId="{9B41B549-C3B8-47A5-8957-429341F33747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30AF8E2C-504A-4D99-833A-2C759F74D6DF}">
      <dgm:prSet custT="1"/>
      <dgm:spPr/>
      <dgm:t>
        <a:bodyPr/>
        <a:lstStyle/>
        <a:p>
          <a:pPr algn="l"/>
          <a:r>
            <a:rPr lang="en-US" sz="2000" dirty="0">
              <a:latin typeface="Book Antiqua" panose="02040602050305030304" pitchFamily="18" charset="0"/>
            </a:rPr>
            <a:t>Mental Wellness – What do you need to do to help frame your attitude for the day? How can you get your day off to a good start?</a:t>
          </a:r>
          <a:endParaRPr lang="en-US" sz="2000" b="1" dirty="0">
            <a:latin typeface="Book Antiqua" panose="02040602050305030304" pitchFamily="18" charset="0"/>
          </a:endParaRPr>
        </a:p>
      </dgm:t>
    </dgm:pt>
    <dgm:pt modelId="{A41A2606-C7D8-491D-AA2D-041DC5141E17}" type="parTrans" cxnId="{5C6371F9-558F-434B-BCFE-ADD4B6D860F5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28E2E307-BAE1-49F1-A37C-8F3F8606B28E}" type="sibTrans" cxnId="{5C6371F9-558F-434B-BCFE-ADD4B6D860F5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4C1DD23B-D8E7-443F-9320-3F9EB680728C}">
      <dgm:prSet/>
      <dgm:spPr/>
      <dgm:t>
        <a:bodyPr/>
        <a:lstStyle/>
        <a:p>
          <a:pPr algn="l"/>
          <a:r>
            <a:rPr lang="en-US" dirty="0">
              <a:latin typeface="Book Antiqua" panose="02040602050305030304" pitchFamily="18" charset="0"/>
            </a:rPr>
            <a:t>Check and update your To Do List to set up the next work day.</a:t>
          </a:r>
        </a:p>
      </dgm:t>
    </dgm:pt>
    <dgm:pt modelId="{0E280F47-2E8E-44FB-B6AC-D1623F6A854F}" type="parTrans" cxnId="{6AA19425-3BD5-4034-A563-7A6C0B4C268A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52D3FCAA-4EA2-4624-9177-AF7183E5481E}" type="sibTrans" cxnId="{6AA19425-3BD5-4034-A563-7A6C0B4C268A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57643C0A-AF9C-4A2C-BF12-184E6A676AC8}">
      <dgm:prSet/>
      <dgm:spPr/>
      <dgm:t>
        <a:bodyPr/>
        <a:lstStyle/>
        <a:p>
          <a:pPr algn="l"/>
          <a:r>
            <a:rPr lang="en-US" dirty="0">
              <a:latin typeface="Book Antiqua" panose="02040602050305030304" pitchFamily="18" charset="0"/>
            </a:rPr>
            <a:t>Close your laptop when you are done working and leave it closed.</a:t>
          </a:r>
        </a:p>
      </dgm:t>
    </dgm:pt>
    <dgm:pt modelId="{C92F01DC-A7A8-4E66-9200-4139BF0E1836}" type="parTrans" cxnId="{80E8115D-F50B-4AA0-8FA5-DFE4F8FA67A7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528F8F1E-F536-49E5-8E62-E8E467612032}" type="sibTrans" cxnId="{80E8115D-F50B-4AA0-8FA5-DFE4F8FA67A7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375356AD-BE99-44F8-AC0C-805535B76443}">
      <dgm:prSet/>
      <dgm:spPr/>
      <dgm:t>
        <a:bodyPr/>
        <a:lstStyle/>
        <a:p>
          <a:pPr algn="l"/>
          <a:r>
            <a:rPr lang="en-US">
              <a:latin typeface="Book Antiqua" panose="02040602050305030304" pitchFamily="18" charset="0"/>
            </a:rPr>
            <a:t>Focus on personal life, making a mental switch from work to home.</a:t>
          </a:r>
          <a:endParaRPr lang="en-US" dirty="0">
            <a:latin typeface="Book Antiqua" panose="02040602050305030304" pitchFamily="18" charset="0"/>
          </a:endParaRPr>
        </a:p>
      </dgm:t>
    </dgm:pt>
    <dgm:pt modelId="{0AC92EEE-511D-471A-B917-2C8D03D4E01F}" type="parTrans" cxnId="{6ACEC10B-E52A-4359-BB44-78DAF1EC0AEE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4238A044-4620-4241-A3CA-87D2E05B66CA}" type="sibTrans" cxnId="{6ACEC10B-E52A-4359-BB44-78DAF1EC0AEE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69F38C8A-B2B9-4148-803C-0BD4236B80FE}" type="pres">
      <dgm:prSet presAssocID="{2B17D3CE-7803-4B54-9F87-FCA7CB2369BF}" presName="layout" presStyleCnt="0">
        <dgm:presLayoutVars>
          <dgm:chMax/>
          <dgm:chPref/>
          <dgm:dir/>
          <dgm:resizeHandles/>
        </dgm:presLayoutVars>
      </dgm:prSet>
      <dgm:spPr/>
    </dgm:pt>
    <dgm:pt modelId="{E1021B9D-7351-4669-997A-E44F9F4ABCEE}" type="pres">
      <dgm:prSet presAssocID="{044C44C4-6C81-4EE5-83A4-94225E03B5C1}" presName="root" presStyleCnt="0">
        <dgm:presLayoutVars>
          <dgm:chMax/>
          <dgm:chPref/>
        </dgm:presLayoutVars>
      </dgm:prSet>
      <dgm:spPr/>
    </dgm:pt>
    <dgm:pt modelId="{0C8BCFF8-9BC3-4302-8775-EA128200DF72}" type="pres">
      <dgm:prSet presAssocID="{044C44C4-6C81-4EE5-83A4-94225E03B5C1}" presName="rootComposite" presStyleCnt="0">
        <dgm:presLayoutVars/>
      </dgm:prSet>
      <dgm:spPr/>
    </dgm:pt>
    <dgm:pt modelId="{68C0AEF2-1C03-49F6-95D6-912656675310}" type="pres">
      <dgm:prSet presAssocID="{044C44C4-6C81-4EE5-83A4-94225E03B5C1}" presName="ParentAccent" presStyleLbl="alignNode1" presStyleIdx="0" presStyleCnt="2" custScaleY="36412" custLinFactNeighborX="533" custLinFactNeighborY="-66879"/>
      <dgm:spPr/>
    </dgm:pt>
    <dgm:pt modelId="{128D2F9E-C869-4D2A-A42B-9A01F446B5DF}" type="pres">
      <dgm:prSet presAssocID="{044C44C4-6C81-4EE5-83A4-94225E03B5C1}" presName="ParentSmallAccent" presStyleLbl="fgAcc1" presStyleIdx="0" presStyleCnt="2"/>
      <dgm:spPr>
        <a:noFill/>
        <a:ln>
          <a:noFill/>
        </a:ln>
      </dgm:spPr>
    </dgm:pt>
    <dgm:pt modelId="{1EF0BD79-C730-496E-95D0-41CC389EC544}" type="pres">
      <dgm:prSet presAssocID="{044C44C4-6C81-4EE5-83A4-94225E03B5C1}" presName="Parent" presStyleLbl="revTx" presStyleIdx="0" presStyleCnt="8" custScaleY="57514">
        <dgm:presLayoutVars>
          <dgm:chMax/>
          <dgm:chPref val="4"/>
          <dgm:bulletEnabled val="1"/>
        </dgm:presLayoutVars>
      </dgm:prSet>
      <dgm:spPr/>
    </dgm:pt>
    <dgm:pt modelId="{43552DC5-A10A-41A9-B501-EA236AF49493}" type="pres">
      <dgm:prSet presAssocID="{044C44C4-6C81-4EE5-83A4-94225E03B5C1}" presName="childShape" presStyleCnt="0">
        <dgm:presLayoutVars>
          <dgm:chMax val="0"/>
          <dgm:chPref val="0"/>
        </dgm:presLayoutVars>
      </dgm:prSet>
      <dgm:spPr/>
    </dgm:pt>
    <dgm:pt modelId="{8F7964B2-1E77-4C4C-858C-5C1677223BED}" type="pres">
      <dgm:prSet presAssocID="{BE9B18BE-BBE6-4654-8047-CA77BBC0A225}" presName="childComposite" presStyleCnt="0">
        <dgm:presLayoutVars>
          <dgm:chMax val="0"/>
          <dgm:chPref val="0"/>
        </dgm:presLayoutVars>
      </dgm:prSet>
      <dgm:spPr/>
    </dgm:pt>
    <dgm:pt modelId="{983D46F3-5925-4050-BC91-D8897DCC3203}" type="pres">
      <dgm:prSet presAssocID="{BE9B18BE-BBE6-4654-8047-CA77BBC0A225}" presName="ChildAccent" presStyleLbl="solidFgAcc1" presStyleIdx="0" presStyleCnt="6" custLinFactY="-100000" custLinFactNeighborY="-135714"/>
      <dgm:spPr/>
    </dgm:pt>
    <dgm:pt modelId="{F204BE4E-2893-4AB3-9DD7-A7DDF37D4D0A}" type="pres">
      <dgm:prSet presAssocID="{BE9B18BE-BBE6-4654-8047-CA77BBC0A225}" presName="Child" presStyleLbl="revTx" presStyleIdx="1" presStyleCnt="8" custLinFactNeighborY="-82452">
        <dgm:presLayoutVars>
          <dgm:chMax val="0"/>
          <dgm:chPref val="0"/>
          <dgm:bulletEnabled val="1"/>
        </dgm:presLayoutVars>
      </dgm:prSet>
      <dgm:spPr/>
    </dgm:pt>
    <dgm:pt modelId="{5C4C1335-6BA8-4DE2-867F-C3CC5D6845CA}" type="pres">
      <dgm:prSet presAssocID="{9FC493E0-BDFB-44EC-8C43-D0C00514C92F}" presName="childComposite" presStyleCnt="0">
        <dgm:presLayoutVars>
          <dgm:chMax val="0"/>
          <dgm:chPref val="0"/>
        </dgm:presLayoutVars>
      </dgm:prSet>
      <dgm:spPr/>
    </dgm:pt>
    <dgm:pt modelId="{DB72C4D7-130D-4FD8-8324-EEBD5D8708D3}" type="pres">
      <dgm:prSet presAssocID="{9FC493E0-BDFB-44EC-8C43-D0C00514C92F}" presName="ChildAccent" presStyleLbl="solidFgAcc1" presStyleIdx="1" presStyleCnt="6" custLinFactY="-95817" custLinFactNeighborY="-100000"/>
      <dgm:spPr/>
    </dgm:pt>
    <dgm:pt modelId="{BA65C5A2-9132-4301-B6FF-E099EAD225B4}" type="pres">
      <dgm:prSet presAssocID="{9FC493E0-BDFB-44EC-8C43-D0C00514C92F}" presName="Child" presStyleLbl="revTx" presStyleIdx="2" presStyleCnt="8" custLinFactNeighborY="-82864">
        <dgm:presLayoutVars>
          <dgm:chMax val="0"/>
          <dgm:chPref val="0"/>
          <dgm:bulletEnabled val="1"/>
        </dgm:presLayoutVars>
      </dgm:prSet>
      <dgm:spPr/>
    </dgm:pt>
    <dgm:pt modelId="{B4DA8CCC-4DB9-49C5-9B58-53BF9E6FAB7D}" type="pres">
      <dgm:prSet presAssocID="{30AF8E2C-504A-4D99-833A-2C759F74D6DF}" presName="childComposite" presStyleCnt="0">
        <dgm:presLayoutVars>
          <dgm:chMax val="0"/>
          <dgm:chPref val="0"/>
        </dgm:presLayoutVars>
      </dgm:prSet>
      <dgm:spPr/>
    </dgm:pt>
    <dgm:pt modelId="{976515D9-DD7A-4D35-AEA1-AE763A6DE247}" type="pres">
      <dgm:prSet presAssocID="{30AF8E2C-504A-4D99-833A-2C759F74D6DF}" presName="ChildAccent" presStyleLbl="solidFgAcc1" presStyleIdx="2" presStyleCnt="6" custLinFactY="-100000" custLinFactNeighborY="-121215"/>
      <dgm:spPr/>
    </dgm:pt>
    <dgm:pt modelId="{F3B8D6F6-6F1C-4E17-80E5-8024FE79051F}" type="pres">
      <dgm:prSet presAssocID="{30AF8E2C-504A-4D99-833A-2C759F74D6DF}" presName="Child" presStyleLbl="revTx" presStyleIdx="3" presStyleCnt="8" custLinFactNeighborX="-286" custLinFactNeighborY="-66567">
        <dgm:presLayoutVars>
          <dgm:chMax val="0"/>
          <dgm:chPref val="0"/>
          <dgm:bulletEnabled val="1"/>
        </dgm:presLayoutVars>
      </dgm:prSet>
      <dgm:spPr/>
    </dgm:pt>
    <dgm:pt modelId="{8DB91F7A-EADC-4706-8796-FD8155FFB828}" type="pres">
      <dgm:prSet presAssocID="{26B37DA4-5E5D-4111-8C27-CF3C7FDE5572}" presName="root" presStyleCnt="0">
        <dgm:presLayoutVars>
          <dgm:chMax/>
          <dgm:chPref/>
        </dgm:presLayoutVars>
      </dgm:prSet>
      <dgm:spPr/>
    </dgm:pt>
    <dgm:pt modelId="{CF08C907-247A-4756-8643-F633F3ED62F6}" type="pres">
      <dgm:prSet presAssocID="{26B37DA4-5E5D-4111-8C27-CF3C7FDE5572}" presName="rootComposite" presStyleCnt="0">
        <dgm:presLayoutVars/>
      </dgm:prSet>
      <dgm:spPr/>
    </dgm:pt>
    <dgm:pt modelId="{E19D482E-EF70-4553-89B8-4C647FEBDF83}" type="pres">
      <dgm:prSet presAssocID="{26B37DA4-5E5D-4111-8C27-CF3C7FDE5572}" presName="ParentAccent" presStyleLbl="alignNode1" presStyleIdx="1" presStyleCnt="2" custFlipVert="1" custScaleY="35682" custLinFactNeighborX="117" custLinFactNeighborY="-67816"/>
      <dgm:spPr/>
    </dgm:pt>
    <dgm:pt modelId="{5EE5C96E-DEFC-484E-AFE7-454400283D6D}" type="pres">
      <dgm:prSet presAssocID="{26B37DA4-5E5D-4111-8C27-CF3C7FDE5572}" presName="ParentSmallAccent" presStyleLbl="fgAcc1" presStyleIdx="1" presStyleCnt="2"/>
      <dgm:spPr>
        <a:noFill/>
        <a:ln>
          <a:noFill/>
        </a:ln>
      </dgm:spPr>
    </dgm:pt>
    <dgm:pt modelId="{C85111A1-D1B9-429B-9964-05B36EC56E3A}" type="pres">
      <dgm:prSet presAssocID="{26B37DA4-5E5D-4111-8C27-CF3C7FDE5572}" presName="Parent" presStyleLbl="revTx" presStyleIdx="4" presStyleCnt="8" custScaleY="60052">
        <dgm:presLayoutVars>
          <dgm:chMax/>
          <dgm:chPref val="4"/>
          <dgm:bulletEnabled val="1"/>
        </dgm:presLayoutVars>
      </dgm:prSet>
      <dgm:spPr/>
    </dgm:pt>
    <dgm:pt modelId="{6CEAD114-B704-46C1-A9A3-1CA493EFA5C7}" type="pres">
      <dgm:prSet presAssocID="{26B37DA4-5E5D-4111-8C27-CF3C7FDE5572}" presName="childShape" presStyleCnt="0">
        <dgm:presLayoutVars>
          <dgm:chMax val="0"/>
          <dgm:chPref val="0"/>
        </dgm:presLayoutVars>
      </dgm:prSet>
      <dgm:spPr/>
    </dgm:pt>
    <dgm:pt modelId="{09BF1B1B-22F9-4F1F-9805-549ED0BA0079}" type="pres">
      <dgm:prSet presAssocID="{4C1DD23B-D8E7-443F-9320-3F9EB680728C}" presName="childComposite" presStyleCnt="0">
        <dgm:presLayoutVars>
          <dgm:chMax val="0"/>
          <dgm:chPref val="0"/>
        </dgm:presLayoutVars>
      </dgm:prSet>
      <dgm:spPr/>
    </dgm:pt>
    <dgm:pt modelId="{704CA2BB-DE96-4D15-8056-CA70A1C341F1}" type="pres">
      <dgm:prSet presAssocID="{4C1DD23B-D8E7-443F-9320-3F9EB680728C}" presName="ChildAccent" presStyleLbl="solidFgAcc1" presStyleIdx="3" presStyleCnt="6" custLinFactY="-100000" custLinFactNeighborY="-121206"/>
      <dgm:spPr/>
    </dgm:pt>
    <dgm:pt modelId="{FF232667-8AC7-4A3F-BA66-22635C8E27D0}" type="pres">
      <dgm:prSet presAssocID="{4C1DD23B-D8E7-443F-9320-3F9EB680728C}" presName="Child" presStyleLbl="revTx" presStyleIdx="5" presStyleCnt="8" custLinFactNeighborY="-94900">
        <dgm:presLayoutVars>
          <dgm:chMax val="0"/>
          <dgm:chPref val="0"/>
          <dgm:bulletEnabled val="1"/>
        </dgm:presLayoutVars>
      </dgm:prSet>
      <dgm:spPr/>
    </dgm:pt>
    <dgm:pt modelId="{79DCE893-C6E4-4A7A-83E3-4A8D6E2ED150}" type="pres">
      <dgm:prSet presAssocID="{57643C0A-AF9C-4A2C-BF12-184E6A676AC8}" presName="childComposite" presStyleCnt="0">
        <dgm:presLayoutVars>
          <dgm:chMax val="0"/>
          <dgm:chPref val="0"/>
        </dgm:presLayoutVars>
      </dgm:prSet>
      <dgm:spPr/>
    </dgm:pt>
    <dgm:pt modelId="{E819362C-918F-43F2-B29D-99C483880A0A}" type="pres">
      <dgm:prSet presAssocID="{57643C0A-AF9C-4A2C-BF12-184E6A676AC8}" presName="ChildAccent" presStyleLbl="solidFgAcc1" presStyleIdx="4" presStyleCnt="6" custLinFactY="-100000" custLinFactNeighborY="-121206"/>
      <dgm:spPr/>
    </dgm:pt>
    <dgm:pt modelId="{8BE5300C-895E-4E07-9599-8D2063891F40}" type="pres">
      <dgm:prSet presAssocID="{57643C0A-AF9C-4A2C-BF12-184E6A676AC8}" presName="Child" presStyleLbl="revTx" presStyleIdx="6" presStyleCnt="8" custLinFactNeighborY="-94900">
        <dgm:presLayoutVars>
          <dgm:chMax val="0"/>
          <dgm:chPref val="0"/>
          <dgm:bulletEnabled val="1"/>
        </dgm:presLayoutVars>
      </dgm:prSet>
      <dgm:spPr/>
    </dgm:pt>
    <dgm:pt modelId="{214BF1CD-0EBA-4E06-B552-26E35718EEBA}" type="pres">
      <dgm:prSet presAssocID="{375356AD-BE99-44F8-AC0C-805535B76443}" presName="childComposite" presStyleCnt="0">
        <dgm:presLayoutVars>
          <dgm:chMax val="0"/>
          <dgm:chPref val="0"/>
        </dgm:presLayoutVars>
      </dgm:prSet>
      <dgm:spPr/>
    </dgm:pt>
    <dgm:pt modelId="{1672BE95-0BA1-4DD2-A39E-5EF403367492}" type="pres">
      <dgm:prSet presAssocID="{375356AD-BE99-44F8-AC0C-805535B76443}" presName="ChildAccent" presStyleLbl="solidFgAcc1" presStyleIdx="5" presStyleCnt="6" custLinFactY="-100000" custLinFactNeighborY="-121206"/>
      <dgm:spPr/>
    </dgm:pt>
    <dgm:pt modelId="{D3596F76-F34B-42BB-A382-DF0B5D60A427}" type="pres">
      <dgm:prSet presAssocID="{375356AD-BE99-44F8-AC0C-805535B76443}" presName="Child" presStyleLbl="revTx" presStyleIdx="7" presStyleCnt="8" custLinFactNeighborY="-94900">
        <dgm:presLayoutVars>
          <dgm:chMax val="0"/>
          <dgm:chPref val="0"/>
          <dgm:bulletEnabled val="1"/>
        </dgm:presLayoutVars>
      </dgm:prSet>
      <dgm:spPr/>
    </dgm:pt>
  </dgm:ptLst>
  <dgm:cxnLst>
    <dgm:cxn modelId="{6ACEC10B-E52A-4359-BB44-78DAF1EC0AEE}" srcId="{26B37DA4-5E5D-4111-8C27-CF3C7FDE5572}" destId="{375356AD-BE99-44F8-AC0C-805535B76443}" srcOrd="2" destOrd="0" parTransId="{0AC92EEE-511D-471A-B917-2C8D03D4E01F}" sibTransId="{4238A044-4620-4241-A3CA-87D2E05B66CA}"/>
    <dgm:cxn modelId="{6AA19425-3BD5-4034-A563-7A6C0B4C268A}" srcId="{26B37DA4-5E5D-4111-8C27-CF3C7FDE5572}" destId="{4C1DD23B-D8E7-443F-9320-3F9EB680728C}" srcOrd="0" destOrd="0" parTransId="{0E280F47-2E8E-44FB-B6AC-D1623F6A854F}" sibTransId="{52D3FCAA-4EA2-4624-9177-AF7183E5481E}"/>
    <dgm:cxn modelId="{79C6F42C-6B94-4989-8D0D-AA4F5D4B6809}" type="presOf" srcId="{044C44C4-6C81-4EE5-83A4-94225E03B5C1}" destId="{1EF0BD79-C730-496E-95D0-41CC389EC544}" srcOrd="0" destOrd="0" presId="urn:microsoft.com/office/officeart/2008/layout/SquareAccentList"/>
    <dgm:cxn modelId="{AB08CC47-B2CD-44D8-A251-B1894C506DF4}" type="presOf" srcId="{2B17D3CE-7803-4B54-9F87-FCA7CB2369BF}" destId="{69F38C8A-B2B9-4148-803C-0BD4236B80FE}" srcOrd="0" destOrd="0" presId="urn:microsoft.com/office/officeart/2008/layout/SquareAccentList"/>
    <dgm:cxn modelId="{9B41B549-C3B8-47A5-8957-429341F33747}" srcId="{044C44C4-6C81-4EE5-83A4-94225E03B5C1}" destId="{9FC493E0-BDFB-44EC-8C43-D0C00514C92F}" srcOrd="1" destOrd="0" parTransId="{B0FC9AFA-C933-4E1B-AD47-C06845890849}" sibTransId="{57CAC1C7-A21C-4BAE-B90B-5A6087EFCA8D}"/>
    <dgm:cxn modelId="{F619CA4E-0EB1-4CD9-AD84-0150EBFB1E4A}" type="presOf" srcId="{BE9B18BE-BBE6-4654-8047-CA77BBC0A225}" destId="{F204BE4E-2893-4AB3-9DD7-A7DDF37D4D0A}" srcOrd="0" destOrd="0" presId="urn:microsoft.com/office/officeart/2008/layout/SquareAccentList"/>
    <dgm:cxn modelId="{80E8115D-F50B-4AA0-8FA5-DFE4F8FA67A7}" srcId="{26B37DA4-5E5D-4111-8C27-CF3C7FDE5572}" destId="{57643C0A-AF9C-4A2C-BF12-184E6A676AC8}" srcOrd="1" destOrd="0" parTransId="{C92F01DC-A7A8-4E66-9200-4139BF0E1836}" sibTransId="{528F8F1E-F536-49E5-8E62-E8E467612032}"/>
    <dgm:cxn modelId="{69049D60-7A4B-4F68-8352-DD3A64988897}" type="presOf" srcId="{9FC493E0-BDFB-44EC-8C43-D0C00514C92F}" destId="{BA65C5A2-9132-4301-B6FF-E099EAD225B4}" srcOrd="0" destOrd="0" presId="urn:microsoft.com/office/officeart/2008/layout/SquareAccentList"/>
    <dgm:cxn modelId="{98BD6271-E51E-477F-88F1-5EC421BBCB6D}" srcId="{044C44C4-6C81-4EE5-83A4-94225E03B5C1}" destId="{BE9B18BE-BBE6-4654-8047-CA77BBC0A225}" srcOrd="0" destOrd="0" parTransId="{EF02593A-BDBF-4C71-941D-F9F5682BCB9E}" sibTransId="{FFD9EA1E-9097-4332-B10F-F65E3B852AAD}"/>
    <dgm:cxn modelId="{C4F62079-6BC1-4545-803F-F74E8BF73DF6}" type="presOf" srcId="{30AF8E2C-504A-4D99-833A-2C759F74D6DF}" destId="{F3B8D6F6-6F1C-4E17-80E5-8024FE79051F}" srcOrd="0" destOrd="0" presId="urn:microsoft.com/office/officeart/2008/layout/SquareAccentList"/>
    <dgm:cxn modelId="{3FE99A7F-9576-4B68-B0D8-8598C4865EFF}" srcId="{2B17D3CE-7803-4B54-9F87-FCA7CB2369BF}" destId="{26B37DA4-5E5D-4111-8C27-CF3C7FDE5572}" srcOrd="1" destOrd="0" parTransId="{A7C8BE70-75D0-4A59-9773-BE3C0C00AE95}" sibTransId="{DCB6084D-5721-4351-870E-E0B5A641B50A}"/>
    <dgm:cxn modelId="{7C7B0B89-77DD-4945-8C60-DB57ACD2A93E}" type="presOf" srcId="{57643C0A-AF9C-4A2C-BF12-184E6A676AC8}" destId="{8BE5300C-895E-4E07-9599-8D2063891F40}" srcOrd="0" destOrd="0" presId="urn:microsoft.com/office/officeart/2008/layout/SquareAccentList"/>
    <dgm:cxn modelId="{50304399-2C72-4903-B391-FDCF7542E77D}" type="presOf" srcId="{375356AD-BE99-44F8-AC0C-805535B76443}" destId="{D3596F76-F34B-42BB-A382-DF0B5D60A427}" srcOrd="0" destOrd="0" presId="urn:microsoft.com/office/officeart/2008/layout/SquareAccentList"/>
    <dgm:cxn modelId="{154C20C8-98BC-4862-A1A6-311E9D43C2BB}" srcId="{2B17D3CE-7803-4B54-9F87-FCA7CB2369BF}" destId="{044C44C4-6C81-4EE5-83A4-94225E03B5C1}" srcOrd="0" destOrd="0" parTransId="{3AB10453-07A9-4F1C-9533-E87DC3F6C0B1}" sibTransId="{F3394E4E-8E01-4DBB-BF06-C5755FAE1AFD}"/>
    <dgm:cxn modelId="{806052D2-4647-420C-A3EC-4C1DA7D92473}" type="presOf" srcId="{4C1DD23B-D8E7-443F-9320-3F9EB680728C}" destId="{FF232667-8AC7-4A3F-BA66-22635C8E27D0}" srcOrd="0" destOrd="0" presId="urn:microsoft.com/office/officeart/2008/layout/SquareAccentList"/>
    <dgm:cxn modelId="{5C6371F9-558F-434B-BCFE-ADD4B6D860F5}" srcId="{044C44C4-6C81-4EE5-83A4-94225E03B5C1}" destId="{30AF8E2C-504A-4D99-833A-2C759F74D6DF}" srcOrd="2" destOrd="0" parTransId="{A41A2606-C7D8-491D-AA2D-041DC5141E17}" sibTransId="{28E2E307-BAE1-49F1-A37C-8F3F8606B28E}"/>
    <dgm:cxn modelId="{FD6D33FF-738B-48F4-917A-492ECCEB6EE0}" type="presOf" srcId="{26B37DA4-5E5D-4111-8C27-CF3C7FDE5572}" destId="{C85111A1-D1B9-429B-9964-05B36EC56E3A}" srcOrd="0" destOrd="0" presId="urn:microsoft.com/office/officeart/2008/layout/SquareAccentList"/>
    <dgm:cxn modelId="{DB654F55-2D47-49A0-B44D-0F650A5E5E7B}" type="presParOf" srcId="{69F38C8A-B2B9-4148-803C-0BD4236B80FE}" destId="{E1021B9D-7351-4669-997A-E44F9F4ABCEE}" srcOrd="0" destOrd="0" presId="urn:microsoft.com/office/officeart/2008/layout/SquareAccentList"/>
    <dgm:cxn modelId="{BCB9BFC5-0C29-4B63-80FE-CC0C331D8DA1}" type="presParOf" srcId="{E1021B9D-7351-4669-997A-E44F9F4ABCEE}" destId="{0C8BCFF8-9BC3-4302-8775-EA128200DF72}" srcOrd="0" destOrd="0" presId="urn:microsoft.com/office/officeart/2008/layout/SquareAccentList"/>
    <dgm:cxn modelId="{2B1219E4-4180-411D-A87A-82FCE700A928}" type="presParOf" srcId="{0C8BCFF8-9BC3-4302-8775-EA128200DF72}" destId="{68C0AEF2-1C03-49F6-95D6-912656675310}" srcOrd="0" destOrd="0" presId="urn:microsoft.com/office/officeart/2008/layout/SquareAccentList"/>
    <dgm:cxn modelId="{E38C5C75-05D1-4FA8-8861-18AAA68D628D}" type="presParOf" srcId="{0C8BCFF8-9BC3-4302-8775-EA128200DF72}" destId="{128D2F9E-C869-4D2A-A42B-9A01F446B5DF}" srcOrd="1" destOrd="0" presId="urn:microsoft.com/office/officeart/2008/layout/SquareAccentList"/>
    <dgm:cxn modelId="{987B8EC6-1630-43F2-A0A1-244363ECC48F}" type="presParOf" srcId="{0C8BCFF8-9BC3-4302-8775-EA128200DF72}" destId="{1EF0BD79-C730-496E-95D0-41CC389EC544}" srcOrd="2" destOrd="0" presId="urn:microsoft.com/office/officeart/2008/layout/SquareAccentList"/>
    <dgm:cxn modelId="{85DAE07C-0C85-449B-BE61-D495788E4A3B}" type="presParOf" srcId="{E1021B9D-7351-4669-997A-E44F9F4ABCEE}" destId="{43552DC5-A10A-41A9-B501-EA236AF49493}" srcOrd="1" destOrd="0" presId="urn:microsoft.com/office/officeart/2008/layout/SquareAccentList"/>
    <dgm:cxn modelId="{99250DE7-0991-4E90-845D-1442846BF8BA}" type="presParOf" srcId="{43552DC5-A10A-41A9-B501-EA236AF49493}" destId="{8F7964B2-1E77-4C4C-858C-5C1677223BED}" srcOrd="0" destOrd="0" presId="urn:microsoft.com/office/officeart/2008/layout/SquareAccentList"/>
    <dgm:cxn modelId="{26D76837-0D10-40B8-8AA5-291D98530584}" type="presParOf" srcId="{8F7964B2-1E77-4C4C-858C-5C1677223BED}" destId="{983D46F3-5925-4050-BC91-D8897DCC3203}" srcOrd="0" destOrd="0" presId="urn:microsoft.com/office/officeart/2008/layout/SquareAccentList"/>
    <dgm:cxn modelId="{807A6A10-4CF3-45FF-832E-7FFD0E19339C}" type="presParOf" srcId="{8F7964B2-1E77-4C4C-858C-5C1677223BED}" destId="{F204BE4E-2893-4AB3-9DD7-A7DDF37D4D0A}" srcOrd="1" destOrd="0" presId="urn:microsoft.com/office/officeart/2008/layout/SquareAccentList"/>
    <dgm:cxn modelId="{66B50B66-7E6F-442D-A0A8-5A38B63FB9B9}" type="presParOf" srcId="{43552DC5-A10A-41A9-B501-EA236AF49493}" destId="{5C4C1335-6BA8-4DE2-867F-C3CC5D6845CA}" srcOrd="1" destOrd="0" presId="urn:microsoft.com/office/officeart/2008/layout/SquareAccentList"/>
    <dgm:cxn modelId="{BB8531E5-C628-4A6D-922C-AA0DF6F011A2}" type="presParOf" srcId="{5C4C1335-6BA8-4DE2-867F-C3CC5D6845CA}" destId="{DB72C4D7-130D-4FD8-8324-EEBD5D8708D3}" srcOrd="0" destOrd="0" presId="urn:microsoft.com/office/officeart/2008/layout/SquareAccentList"/>
    <dgm:cxn modelId="{B61AD5E5-2DDA-457F-9A04-FA0E2DC4D1A4}" type="presParOf" srcId="{5C4C1335-6BA8-4DE2-867F-C3CC5D6845CA}" destId="{BA65C5A2-9132-4301-B6FF-E099EAD225B4}" srcOrd="1" destOrd="0" presId="urn:microsoft.com/office/officeart/2008/layout/SquareAccentList"/>
    <dgm:cxn modelId="{26140F28-0FE1-4A07-8BCF-67140B3336E3}" type="presParOf" srcId="{43552DC5-A10A-41A9-B501-EA236AF49493}" destId="{B4DA8CCC-4DB9-49C5-9B58-53BF9E6FAB7D}" srcOrd="2" destOrd="0" presId="urn:microsoft.com/office/officeart/2008/layout/SquareAccentList"/>
    <dgm:cxn modelId="{259829C3-A51B-4AAC-B3E6-7575AF532D63}" type="presParOf" srcId="{B4DA8CCC-4DB9-49C5-9B58-53BF9E6FAB7D}" destId="{976515D9-DD7A-4D35-AEA1-AE763A6DE247}" srcOrd="0" destOrd="0" presId="urn:microsoft.com/office/officeart/2008/layout/SquareAccentList"/>
    <dgm:cxn modelId="{4D172A7A-1CF5-47BB-8B83-D16162B89813}" type="presParOf" srcId="{B4DA8CCC-4DB9-49C5-9B58-53BF9E6FAB7D}" destId="{F3B8D6F6-6F1C-4E17-80E5-8024FE79051F}" srcOrd="1" destOrd="0" presId="urn:microsoft.com/office/officeart/2008/layout/SquareAccentList"/>
    <dgm:cxn modelId="{40093F9E-3DB0-4991-8BB1-DD40E435256F}" type="presParOf" srcId="{69F38C8A-B2B9-4148-803C-0BD4236B80FE}" destId="{8DB91F7A-EADC-4706-8796-FD8155FFB828}" srcOrd="1" destOrd="0" presId="urn:microsoft.com/office/officeart/2008/layout/SquareAccentList"/>
    <dgm:cxn modelId="{E871E8DB-C99A-4E0B-AAAB-2F63DD038EB7}" type="presParOf" srcId="{8DB91F7A-EADC-4706-8796-FD8155FFB828}" destId="{CF08C907-247A-4756-8643-F633F3ED62F6}" srcOrd="0" destOrd="0" presId="urn:microsoft.com/office/officeart/2008/layout/SquareAccentList"/>
    <dgm:cxn modelId="{CEEB212D-1723-45D3-8F0D-9D1A1015CF4D}" type="presParOf" srcId="{CF08C907-247A-4756-8643-F633F3ED62F6}" destId="{E19D482E-EF70-4553-89B8-4C647FEBDF83}" srcOrd="0" destOrd="0" presId="urn:microsoft.com/office/officeart/2008/layout/SquareAccentList"/>
    <dgm:cxn modelId="{7C875B2D-FAD9-4483-8E1B-BBEC66A3EAB7}" type="presParOf" srcId="{CF08C907-247A-4756-8643-F633F3ED62F6}" destId="{5EE5C96E-DEFC-484E-AFE7-454400283D6D}" srcOrd="1" destOrd="0" presId="urn:microsoft.com/office/officeart/2008/layout/SquareAccentList"/>
    <dgm:cxn modelId="{1C67DEF7-4C1C-4C12-B4DC-FCF3FD0B6793}" type="presParOf" srcId="{CF08C907-247A-4756-8643-F633F3ED62F6}" destId="{C85111A1-D1B9-429B-9964-05B36EC56E3A}" srcOrd="2" destOrd="0" presId="urn:microsoft.com/office/officeart/2008/layout/SquareAccentList"/>
    <dgm:cxn modelId="{7BE85ABE-E135-4F7C-860B-7A55DC1F47B1}" type="presParOf" srcId="{8DB91F7A-EADC-4706-8796-FD8155FFB828}" destId="{6CEAD114-B704-46C1-A9A3-1CA493EFA5C7}" srcOrd="1" destOrd="0" presId="urn:microsoft.com/office/officeart/2008/layout/SquareAccentList"/>
    <dgm:cxn modelId="{3CCE5FFD-10EB-465A-B658-6E0FBAF3FFC0}" type="presParOf" srcId="{6CEAD114-B704-46C1-A9A3-1CA493EFA5C7}" destId="{09BF1B1B-22F9-4F1F-9805-549ED0BA0079}" srcOrd="0" destOrd="0" presId="urn:microsoft.com/office/officeart/2008/layout/SquareAccentList"/>
    <dgm:cxn modelId="{670825CE-3B10-4E77-81C9-F10F5325E5F1}" type="presParOf" srcId="{09BF1B1B-22F9-4F1F-9805-549ED0BA0079}" destId="{704CA2BB-DE96-4D15-8056-CA70A1C341F1}" srcOrd="0" destOrd="0" presId="urn:microsoft.com/office/officeart/2008/layout/SquareAccentList"/>
    <dgm:cxn modelId="{74EF245A-D271-4A83-9F7D-0FD2260F463B}" type="presParOf" srcId="{09BF1B1B-22F9-4F1F-9805-549ED0BA0079}" destId="{FF232667-8AC7-4A3F-BA66-22635C8E27D0}" srcOrd="1" destOrd="0" presId="urn:microsoft.com/office/officeart/2008/layout/SquareAccentList"/>
    <dgm:cxn modelId="{F25432CA-840A-4A25-A8ED-CF58FDEE9F15}" type="presParOf" srcId="{6CEAD114-B704-46C1-A9A3-1CA493EFA5C7}" destId="{79DCE893-C6E4-4A7A-83E3-4A8D6E2ED150}" srcOrd="1" destOrd="0" presId="urn:microsoft.com/office/officeart/2008/layout/SquareAccentList"/>
    <dgm:cxn modelId="{DD515B20-1548-421D-978C-71D2486039C5}" type="presParOf" srcId="{79DCE893-C6E4-4A7A-83E3-4A8D6E2ED150}" destId="{E819362C-918F-43F2-B29D-99C483880A0A}" srcOrd="0" destOrd="0" presId="urn:microsoft.com/office/officeart/2008/layout/SquareAccentList"/>
    <dgm:cxn modelId="{A217F8F3-0D87-4039-AA38-36C987718BA3}" type="presParOf" srcId="{79DCE893-C6E4-4A7A-83E3-4A8D6E2ED150}" destId="{8BE5300C-895E-4E07-9599-8D2063891F40}" srcOrd="1" destOrd="0" presId="urn:microsoft.com/office/officeart/2008/layout/SquareAccentList"/>
    <dgm:cxn modelId="{65F46E82-F4C3-4538-AD7A-DA28047DE5CB}" type="presParOf" srcId="{6CEAD114-B704-46C1-A9A3-1CA493EFA5C7}" destId="{214BF1CD-0EBA-4E06-B552-26E35718EEBA}" srcOrd="2" destOrd="0" presId="urn:microsoft.com/office/officeart/2008/layout/SquareAccentList"/>
    <dgm:cxn modelId="{FAF4A581-6872-40C4-80A3-91E28C0263A2}" type="presParOf" srcId="{214BF1CD-0EBA-4E06-B552-26E35718EEBA}" destId="{1672BE95-0BA1-4DD2-A39E-5EF403367492}" srcOrd="0" destOrd="0" presId="urn:microsoft.com/office/officeart/2008/layout/SquareAccentList"/>
    <dgm:cxn modelId="{36CAD4B7-F662-493E-8563-653C8B497FA0}" type="presParOf" srcId="{214BF1CD-0EBA-4E06-B552-26E35718EEBA}" destId="{D3596F76-F34B-42BB-A382-DF0B5D60A42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C3F7F7-7113-4E2D-9A64-6EAA99F1BFFE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8D58B7-2789-4B20-9A59-0A8CE759F42D}">
      <dgm:prSet phldrT="[Text]" custT="1"/>
      <dgm:spPr/>
      <dgm:t>
        <a:bodyPr/>
        <a:lstStyle/>
        <a:p>
          <a:r>
            <a:rPr lang="en-US" sz="2800" b="1" dirty="0">
              <a:latin typeface="Book Antiqua" panose="02040602050305030304" pitchFamily="18" charset="0"/>
            </a:rPr>
            <a:t>Define Office Hours</a:t>
          </a:r>
          <a:endParaRPr lang="en-US" sz="2800" dirty="0"/>
        </a:p>
      </dgm:t>
    </dgm:pt>
    <dgm:pt modelId="{F5E8A107-450B-41AC-A739-3E40F7CE9892}" type="parTrans" cxnId="{666D26B0-B171-44B4-A737-6251DF5CA030}">
      <dgm:prSet/>
      <dgm:spPr/>
      <dgm:t>
        <a:bodyPr/>
        <a:lstStyle/>
        <a:p>
          <a:endParaRPr lang="en-US" sz="2400"/>
        </a:p>
      </dgm:t>
    </dgm:pt>
    <dgm:pt modelId="{0ABAD21A-873A-4959-A647-65DB5CD5759B}" type="sibTrans" cxnId="{666D26B0-B171-44B4-A737-6251DF5CA030}">
      <dgm:prSet/>
      <dgm:spPr/>
      <dgm:t>
        <a:bodyPr/>
        <a:lstStyle/>
        <a:p>
          <a:endParaRPr lang="en-US" sz="2400"/>
        </a:p>
      </dgm:t>
    </dgm:pt>
    <dgm:pt modelId="{FDAEF7C1-FDF8-4698-BB9F-01F642DD0EB6}">
      <dgm:prSet custT="1"/>
      <dgm:spPr/>
      <dgm:t>
        <a:bodyPr/>
        <a:lstStyle/>
        <a:p>
          <a:r>
            <a:rPr lang="en-US" sz="2800" b="1" dirty="0">
              <a:latin typeface="Book Antiqua" panose="02040602050305030304" pitchFamily="18" charset="0"/>
            </a:rPr>
            <a:t>Set Boundaries </a:t>
          </a:r>
          <a:endParaRPr lang="en-US" sz="2800" dirty="0">
            <a:latin typeface="Book Antiqua" panose="02040602050305030304" pitchFamily="18" charset="0"/>
          </a:endParaRPr>
        </a:p>
      </dgm:t>
    </dgm:pt>
    <dgm:pt modelId="{19238A48-A59C-420A-A938-75EF90A94C51}" type="parTrans" cxnId="{AD9095F9-24B3-4D38-B87E-37CE82A019A3}">
      <dgm:prSet/>
      <dgm:spPr/>
      <dgm:t>
        <a:bodyPr/>
        <a:lstStyle/>
        <a:p>
          <a:endParaRPr lang="en-US" sz="2400"/>
        </a:p>
      </dgm:t>
    </dgm:pt>
    <dgm:pt modelId="{1AE228C7-74EA-4853-A37D-FC66F6D754E1}" type="sibTrans" cxnId="{AD9095F9-24B3-4D38-B87E-37CE82A019A3}">
      <dgm:prSet/>
      <dgm:spPr/>
      <dgm:t>
        <a:bodyPr/>
        <a:lstStyle/>
        <a:p>
          <a:endParaRPr lang="en-US" sz="2400"/>
        </a:p>
      </dgm:t>
    </dgm:pt>
    <dgm:pt modelId="{09ED59F9-A14A-4CDC-BF51-632FA021AD98}">
      <dgm:prSet custT="1"/>
      <dgm:spPr/>
      <dgm:t>
        <a:bodyPr/>
        <a:lstStyle/>
        <a:p>
          <a:r>
            <a:rPr lang="en-US" sz="2800" b="1" dirty="0">
              <a:latin typeface="Book Antiqua" panose="02040602050305030304" pitchFamily="18" charset="0"/>
            </a:rPr>
            <a:t>Do Not Disturb</a:t>
          </a:r>
          <a:endParaRPr lang="en-US" sz="2800" dirty="0">
            <a:latin typeface="Book Antiqua" panose="02040602050305030304" pitchFamily="18" charset="0"/>
          </a:endParaRPr>
        </a:p>
      </dgm:t>
    </dgm:pt>
    <dgm:pt modelId="{CC3071B6-9B0D-4ECB-875C-57770727974B}" type="parTrans" cxnId="{B4B383A7-4DEB-4AF5-9775-DF0DF27B5C39}">
      <dgm:prSet/>
      <dgm:spPr/>
      <dgm:t>
        <a:bodyPr/>
        <a:lstStyle/>
        <a:p>
          <a:endParaRPr lang="en-US" sz="2400"/>
        </a:p>
      </dgm:t>
    </dgm:pt>
    <dgm:pt modelId="{31491E5A-7734-4BE1-9D30-74D56E8DE082}" type="sibTrans" cxnId="{B4B383A7-4DEB-4AF5-9775-DF0DF27B5C39}">
      <dgm:prSet/>
      <dgm:spPr/>
      <dgm:t>
        <a:bodyPr/>
        <a:lstStyle/>
        <a:p>
          <a:endParaRPr lang="en-US" sz="2400"/>
        </a:p>
      </dgm:t>
    </dgm:pt>
    <dgm:pt modelId="{9B961DF7-343A-4967-9539-ADF29C7FAE50}">
      <dgm:prSet phldrT="[Text]" custT="1"/>
      <dgm:spPr/>
      <dgm:t>
        <a:bodyPr/>
        <a:lstStyle/>
        <a:p>
          <a:r>
            <a:rPr lang="en-US" sz="2000" dirty="0">
              <a:latin typeface="Book Antiqua" panose="02040602050305030304" pitchFamily="18" charset="0"/>
            </a:rPr>
            <a:t>Establish office hours to help your family know when you’re available and when you’re not.</a:t>
          </a:r>
          <a:endParaRPr lang="en-US" sz="2000" dirty="0"/>
        </a:p>
      </dgm:t>
    </dgm:pt>
    <dgm:pt modelId="{B89490E5-89AC-4F36-A524-10C86D5A9A07}" type="parTrans" cxnId="{553387F6-0659-49F5-9F4C-EBAEB11377A2}">
      <dgm:prSet/>
      <dgm:spPr/>
      <dgm:t>
        <a:bodyPr/>
        <a:lstStyle/>
        <a:p>
          <a:endParaRPr lang="en-US" sz="2400"/>
        </a:p>
      </dgm:t>
    </dgm:pt>
    <dgm:pt modelId="{63BE4E32-BEB7-41BB-9814-5F365E2CF3F1}" type="sibTrans" cxnId="{553387F6-0659-49F5-9F4C-EBAEB11377A2}">
      <dgm:prSet/>
      <dgm:spPr/>
      <dgm:t>
        <a:bodyPr/>
        <a:lstStyle/>
        <a:p>
          <a:endParaRPr lang="en-US" sz="2400"/>
        </a:p>
      </dgm:t>
    </dgm:pt>
    <dgm:pt modelId="{7843CF44-075B-414A-B507-BCF361E4270D}">
      <dgm:prSet custT="1"/>
      <dgm:spPr/>
      <dgm:t>
        <a:bodyPr/>
        <a:lstStyle/>
        <a:p>
          <a:r>
            <a:rPr lang="en-US" sz="2000" dirty="0">
              <a:latin typeface="Book Antiqua" panose="02040602050305030304" pitchFamily="18" charset="0"/>
            </a:rPr>
            <a:t>Be clear with your family about what types of issues family members can interrupt you with. Clarify what is considered urgent.</a:t>
          </a:r>
        </a:p>
      </dgm:t>
    </dgm:pt>
    <dgm:pt modelId="{F285517D-1FA0-4E1D-A8B9-716A8F0DD4E5}" type="parTrans" cxnId="{3A595BEC-2203-43CA-8065-0C4AE8C232FB}">
      <dgm:prSet/>
      <dgm:spPr/>
      <dgm:t>
        <a:bodyPr/>
        <a:lstStyle/>
        <a:p>
          <a:endParaRPr lang="en-US" sz="2400"/>
        </a:p>
      </dgm:t>
    </dgm:pt>
    <dgm:pt modelId="{C8A4AABF-34D1-4B53-B10B-62E6B46BB402}" type="sibTrans" cxnId="{3A595BEC-2203-43CA-8065-0C4AE8C232FB}">
      <dgm:prSet/>
      <dgm:spPr/>
      <dgm:t>
        <a:bodyPr/>
        <a:lstStyle/>
        <a:p>
          <a:endParaRPr lang="en-US" sz="2400"/>
        </a:p>
      </dgm:t>
    </dgm:pt>
    <dgm:pt modelId="{9AABF5E0-AC67-486D-9743-AC1D0BD2AE9B}">
      <dgm:prSet custT="1"/>
      <dgm:spPr/>
      <dgm:t>
        <a:bodyPr/>
        <a:lstStyle/>
        <a:p>
          <a:r>
            <a:rPr lang="en-US" sz="2000" dirty="0">
              <a:latin typeface="Book Antiqua" panose="02040602050305030304" pitchFamily="18" charset="0"/>
            </a:rPr>
            <a:t>If on a call or in a meeting, post a sign to let loved ones know you’re not to be disturbed at this time.</a:t>
          </a:r>
        </a:p>
      </dgm:t>
    </dgm:pt>
    <dgm:pt modelId="{0B2584C5-045D-4D3C-AAF9-0B3688D00D9F}" type="parTrans" cxnId="{9E2206FB-9709-42CA-8691-28E8F6C73946}">
      <dgm:prSet/>
      <dgm:spPr/>
      <dgm:t>
        <a:bodyPr/>
        <a:lstStyle/>
        <a:p>
          <a:endParaRPr lang="en-US" sz="2400"/>
        </a:p>
      </dgm:t>
    </dgm:pt>
    <dgm:pt modelId="{A4E9C377-78D0-4C6B-A2E9-9042BFBF1CED}" type="sibTrans" cxnId="{9E2206FB-9709-42CA-8691-28E8F6C73946}">
      <dgm:prSet/>
      <dgm:spPr/>
      <dgm:t>
        <a:bodyPr/>
        <a:lstStyle/>
        <a:p>
          <a:endParaRPr lang="en-US" sz="2400"/>
        </a:p>
      </dgm:t>
    </dgm:pt>
    <dgm:pt modelId="{1D9AD2C7-8CEF-49A5-B3E1-265080EDA306}">
      <dgm:prSet custT="1"/>
      <dgm:spPr/>
      <dgm:t>
        <a:bodyPr/>
        <a:lstStyle/>
        <a:p>
          <a:r>
            <a:rPr lang="en-US" sz="2000" dirty="0">
              <a:latin typeface="Book Antiqua" panose="02040602050305030304" pitchFamily="18" charset="0"/>
            </a:rPr>
            <a:t>Once work is done, focus on life. Avoid checking laptop and phone.</a:t>
          </a:r>
        </a:p>
      </dgm:t>
    </dgm:pt>
    <dgm:pt modelId="{653561E0-9175-4141-94D2-260B25B379F7}" type="parTrans" cxnId="{FD813002-1991-41BF-AF30-40DB6FD5C883}">
      <dgm:prSet/>
      <dgm:spPr/>
      <dgm:t>
        <a:bodyPr/>
        <a:lstStyle/>
        <a:p>
          <a:endParaRPr lang="en-US"/>
        </a:p>
      </dgm:t>
    </dgm:pt>
    <dgm:pt modelId="{83263269-E989-423A-AE8A-49D298BFEF50}" type="sibTrans" cxnId="{FD813002-1991-41BF-AF30-40DB6FD5C883}">
      <dgm:prSet/>
      <dgm:spPr/>
      <dgm:t>
        <a:bodyPr/>
        <a:lstStyle/>
        <a:p>
          <a:endParaRPr lang="en-US"/>
        </a:p>
      </dgm:t>
    </dgm:pt>
    <dgm:pt modelId="{14ECD54D-E4E3-44C2-94FD-D56E3E673A78}" type="pres">
      <dgm:prSet presAssocID="{B7C3F7F7-7113-4E2D-9A64-6EAA99F1BFF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432E4F-BE87-4AE4-9CF9-CCCD9EB8B19E}" type="pres">
      <dgm:prSet presAssocID="{A38D58B7-2789-4B20-9A59-0A8CE759F42D}" presName="root" presStyleCnt="0"/>
      <dgm:spPr/>
    </dgm:pt>
    <dgm:pt modelId="{F620F75C-46F4-4AD5-A50D-64CC7BDD59B9}" type="pres">
      <dgm:prSet presAssocID="{A38D58B7-2789-4B20-9A59-0A8CE759F42D}" presName="rootComposite" presStyleCnt="0"/>
      <dgm:spPr/>
    </dgm:pt>
    <dgm:pt modelId="{E509C073-7FE8-4575-BE7B-07325DBE4D65}" type="pres">
      <dgm:prSet presAssocID="{A38D58B7-2789-4B20-9A59-0A8CE759F42D}" presName="rootText" presStyleLbl="node1" presStyleIdx="0" presStyleCnt="3" custScaleY="84242"/>
      <dgm:spPr/>
    </dgm:pt>
    <dgm:pt modelId="{E3B6D271-5310-4933-AECF-F40A0939F427}" type="pres">
      <dgm:prSet presAssocID="{A38D58B7-2789-4B20-9A59-0A8CE759F42D}" presName="rootConnector" presStyleLbl="node1" presStyleIdx="0" presStyleCnt="3"/>
      <dgm:spPr/>
    </dgm:pt>
    <dgm:pt modelId="{18D1527E-A700-4619-B0F6-081544E5E085}" type="pres">
      <dgm:prSet presAssocID="{A38D58B7-2789-4B20-9A59-0A8CE759F42D}" presName="childShape" presStyleCnt="0"/>
      <dgm:spPr/>
    </dgm:pt>
    <dgm:pt modelId="{5BE43ECA-7897-4787-9C6D-FBEE8164543D}" type="pres">
      <dgm:prSet presAssocID="{B89490E5-89AC-4F36-A524-10C86D5A9A07}" presName="Name13" presStyleLbl="parChTrans1D2" presStyleIdx="0" presStyleCnt="4"/>
      <dgm:spPr/>
    </dgm:pt>
    <dgm:pt modelId="{46BD00C4-B758-472B-B304-0E699964F6EF}" type="pres">
      <dgm:prSet presAssocID="{9B961DF7-343A-4967-9539-ADF29C7FAE50}" presName="childText" presStyleLbl="bgAcc1" presStyleIdx="0" presStyleCnt="4" custScaleX="115851" custScaleY="155922">
        <dgm:presLayoutVars>
          <dgm:bulletEnabled val="1"/>
        </dgm:presLayoutVars>
      </dgm:prSet>
      <dgm:spPr/>
    </dgm:pt>
    <dgm:pt modelId="{C700BB02-B40C-4FD1-9162-621CC0916F5C}" type="pres">
      <dgm:prSet presAssocID="{FDAEF7C1-FDF8-4698-BB9F-01F642DD0EB6}" presName="root" presStyleCnt="0"/>
      <dgm:spPr/>
    </dgm:pt>
    <dgm:pt modelId="{02A9DF24-59F5-4BDD-B17B-29B1DEBA8F0A}" type="pres">
      <dgm:prSet presAssocID="{FDAEF7C1-FDF8-4698-BB9F-01F642DD0EB6}" presName="rootComposite" presStyleCnt="0"/>
      <dgm:spPr/>
    </dgm:pt>
    <dgm:pt modelId="{22886AF9-DC80-49FE-9750-1522992DB889}" type="pres">
      <dgm:prSet presAssocID="{FDAEF7C1-FDF8-4698-BB9F-01F642DD0EB6}" presName="rootText" presStyleLbl="node1" presStyleIdx="1" presStyleCnt="3" custScaleY="84320" custLinFactNeighborY="0"/>
      <dgm:spPr/>
    </dgm:pt>
    <dgm:pt modelId="{26A18F7F-B732-4240-8071-727EE5588C86}" type="pres">
      <dgm:prSet presAssocID="{FDAEF7C1-FDF8-4698-BB9F-01F642DD0EB6}" presName="rootConnector" presStyleLbl="node1" presStyleIdx="1" presStyleCnt="3"/>
      <dgm:spPr/>
    </dgm:pt>
    <dgm:pt modelId="{25CD0365-762A-4336-AC07-BF991B412C16}" type="pres">
      <dgm:prSet presAssocID="{FDAEF7C1-FDF8-4698-BB9F-01F642DD0EB6}" presName="childShape" presStyleCnt="0"/>
      <dgm:spPr/>
    </dgm:pt>
    <dgm:pt modelId="{7325DD8F-24CE-4F45-A7D0-88F69BE0B902}" type="pres">
      <dgm:prSet presAssocID="{F285517D-1FA0-4E1D-A8B9-716A8F0DD4E5}" presName="Name13" presStyleLbl="parChTrans1D2" presStyleIdx="1" presStyleCnt="4"/>
      <dgm:spPr/>
    </dgm:pt>
    <dgm:pt modelId="{FFF440D9-0A4E-48A0-A215-A62D377187F0}" type="pres">
      <dgm:prSet presAssocID="{7843CF44-075B-414A-B507-BCF361E4270D}" presName="childText" presStyleLbl="bgAcc1" presStyleIdx="1" presStyleCnt="4" custScaleX="131250" custScaleY="152366" custLinFactNeighborX="-97" custLinFactNeighborY="-17260">
        <dgm:presLayoutVars>
          <dgm:bulletEnabled val="1"/>
        </dgm:presLayoutVars>
      </dgm:prSet>
      <dgm:spPr/>
    </dgm:pt>
    <dgm:pt modelId="{9F2D8B04-3A68-413D-BD6F-05C8F3ABD43E}" type="pres">
      <dgm:prSet presAssocID="{653561E0-9175-4141-94D2-260B25B379F7}" presName="Name13" presStyleLbl="parChTrans1D2" presStyleIdx="2" presStyleCnt="4"/>
      <dgm:spPr/>
    </dgm:pt>
    <dgm:pt modelId="{5C37924D-ED67-4617-8788-57C3741DBF4E}" type="pres">
      <dgm:prSet presAssocID="{1D9AD2C7-8CEF-49A5-B3E1-265080EDA306}" presName="childText" presStyleLbl="bgAcc1" presStyleIdx="2" presStyleCnt="4" custScaleX="135015" custLinFactNeighborX="278" custLinFactNeighborY="-30720">
        <dgm:presLayoutVars>
          <dgm:bulletEnabled val="1"/>
        </dgm:presLayoutVars>
      </dgm:prSet>
      <dgm:spPr/>
    </dgm:pt>
    <dgm:pt modelId="{1A3E55E7-C8CB-4E1C-BA1A-572336803D94}" type="pres">
      <dgm:prSet presAssocID="{09ED59F9-A14A-4CDC-BF51-632FA021AD98}" presName="root" presStyleCnt="0"/>
      <dgm:spPr/>
    </dgm:pt>
    <dgm:pt modelId="{C69D913B-96FA-4B96-952D-327EBDBC5BFF}" type="pres">
      <dgm:prSet presAssocID="{09ED59F9-A14A-4CDC-BF51-632FA021AD98}" presName="rootComposite" presStyleCnt="0"/>
      <dgm:spPr/>
    </dgm:pt>
    <dgm:pt modelId="{41706C79-4C21-4441-AC90-480912020DF8}" type="pres">
      <dgm:prSet presAssocID="{09ED59F9-A14A-4CDC-BF51-632FA021AD98}" presName="rootText" presStyleLbl="node1" presStyleIdx="2" presStyleCnt="3" custScaleY="84138"/>
      <dgm:spPr/>
    </dgm:pt>
    <dgm:pt modelId="{3A8763A8-F769-4114-8222-6D0F98852D38}" type="pres">
      <dgm:prSet presAssocID="{09ED59F9-A14A-4CDC-BF51-632FA021AD98}" presName="rootConnector" presStyleLbl="node1" presStyleIdx="2" presStyleCnt="3"/>
      <dgm:spPr/>
    </dgm:pt>
    <dgm:pt modelId="{317498CA-28E5-4BE7-9B6E-35BFC42266DF}" type="pres">
      <dgm:prSet presAssocID="{09ED59F9-A14A-4CDC-BF51-632FA021AD98}" presName="childShape" presStyleCnt="0"/>
      <dgm:spPr/>
    </dgm:pt>
    <dgm:pt modelId="{B81AA833-9ED6-4D61-A543-D0A88B272C97}" type="pres">
      <dgm:prSet presAssocID="{0B2584C5-045D-4D3C-AAF9-0B3688D00D9F}" presName="Name13" presStyleLbl="parChTrans1D2" presStyleIdx="3" presStyleCnt="4"/>
      <dgm:spPr/>
    </dgm:pt>
    <dgm:pt modelId="{1C662FE2-7B45-4029-A4A0-AD03E08FAF50}" type="pres">
      <dgm:prSet presAssocID="{9AABF5E0-AC67-486D-9743-AC1D0BD2AE9B}" presName="childText" presStyleLbl="bgAcc1" presStyleIdx="3" presStyleCnt="4" custScaleX="129394" custScaleY="144329">
        <dgm:presLayoutVars>
          <dgm:bulletEnabled val="1"/>
        </dgm:presLayoutVars>
      </dgm:prSet>
      <dgm:spPr/>
    </dgm:pt>
  </dgm:ptLst>
  <dgm:cxnLst>
    <dgm:cxn modelId="{FD813002-1991-41BF-AF30-40DB6FD5C883}" srcId="{FDAEF7C1-FDF8-4698-BB9F-01F642DD0EB6}" destId="{1D9AD2C7-8CEF-49A5-B3E1-265080EDA306}" srcOrd="1" destOrd="0" parTransId="{653561E0-9175-4141-94D2-260B25B379F7}" sibTransId="{83263269-E989-423A-AE8A-49D298BFEF50}"/>
    <dgm:cxn modelId="{4D843D03-C599-4F17-8EDF-FFACD9BCD961}" type="presOf" srcId="{9AABF5E0-AC67-486D-9743-AC1D0BD2AE9B}" destId="{1C662FE2-7B45-4029-A4A0-AD03E08FAF50}" srcOrd="0" destOrd="0" presId="urn:microsoft.com/office/officeart/2005/8/layout/hierarchy3"/>
    <dgm:cxn modelId="{8CA3AD05-0105-442A-ADEA-C30F4B3C8058}" type="presOf" srcId="{A38D58B7-2789-4B20-9A59-0A8CE759F42D}" destId="{E509C073-7FE8-4575-BE7B-07325DBE4D65}" srcOrd="0" destOrd="0" presId="urn:microsoft.com/office/officeart/2005/8/layout/hierarchy3"/>
    <dgm:cxn modelId="{7BD3D808-0876-4DC9-981D-FB489F68E05C}" type="presOf" srcId="{FDAEF7C1-FDF8-4698-BB9F-01F642DD0EB6}" destId="{26A18F7F-B732-4240-8071-727EE5588C86}" srcOrd="1" destOrd="0" presId="urn:microsoft.com/office/officeart/2005/8/layout/hierarchy3"/>
    <dgm:cxn modelId="{F4510C12-9736-45EF-B15C-C9D9E7F9367A}" type="presOf" srcId="{B89490E5-89AC-4F36-A524-10C86D5A9A07}" destId="{5BE43ECA-7897-4787-9C6D-FBEE8164543D}" srcOrd="0" destOrd="0" presId="urn:microsoft.com/office/officeart/2005/8/layout/hierarchy3"/>
    <dgm:cxn modelId="{5BB5AB27-6AF5-4FF7-AAF3-94B7BD05330F}" type="presOf" srcId="{09ED59F9-A14A-4CDC-BF51-632FA021AD98}" destId="{3A8763A8-F769-4114-8222-6D0F98852D38}" srcOrd="1" destOrd="0" presId="urn:microsoft.com/office/officeart/2005/8/layout/hierarchy3"/>
    <dgm:cxn modelId="{1611B028-D8A4-4479-8907-1A122895C6D9}" type="presOf" srcId="{A38D58B7-2789-4B20-9A59-0A8CE759F42D}" destId="{E3B6D271-5310-4933-AECF-F40A0939F427}" srcOrd="1" destOrd="0" presId="urn:microsoft.com/office/officeart/2005/8/layout/hierarchy3"/>
    <dgm:cxn modelId="{960AE232-95D0-41D1-968A-2181193E91CE}" type="presOf" srcId="{F285517D-1FA0-4E1D-A8B9-716A8F0DD4E5}" destId="{7325DD8F-24CE-4F45-A7D0-88F69BE0B902}" srcOrd="0" destOrd="0" presId="urn:microsoft.com/office/officeart/2005/8/layout/hierarchy3"/>
    <dgm:cxn modelId="{DB7AB546-EA75-4BF9-B504-E4196BA6F2F6}" type="presOf" srcId="{653561E0-9175-4141-94D2-260B25B379F7}" destId="{9F2D8B04-3A68-413D-BD6F-05C8F3ABD43E}" srcOrd="0" destOrd="0" presId="urn:microsoft.com/office/officeart/2005/8/layout/hierarchy3"/>
    <dgm:cxn modelId="{6458C899-12AC-4F71-A4B0-9FEE83E909F8}" type="presOf" srcId="{09ED59F9-A14A-4CDC-BF51-632FA021AD98}" destId="{41706C79-4C21-4441-AC90-480912020DF8}" srcOrd="0" destOrd="0" presId="urn:microsoft.com/office/officeart/2005/8/layout/hierarchy3"/>
    <dgm:cxn modelId="{AA900CA7-6708-4196-B82B-9E6360B217DF}" type="presOf" srcId="{1D9AD2C7-8CEF-49A5-B3E1-265080EDA306}" destId="{5C37924D-ED67-4617-8788-57C3741DBF4E}" srcOrd="0" destOrd="0" presId="urn:microsoft.com/office/officeart/2005/8/layout/hierarchy3"/>
    <dgm:cxn modelId="{B4B383A7-4DEB-4AF5-9775-DF0DF27B5C39}" srcId="{B7C3F7F7-7113-4E2D-9A64-6EAA99F1BFFE}" destId="{09ED59F9-A14A-4CDC-BF51-632FA021AD98}" srcOrd="2" destOrd="0" parTransId="{CC3071B6-9B0D-4ECB-875C-57770727974B}" sibTransId="{31491E5A-7734-4BE1-9D30-74D56E8DE082}"/>
    <dgm:cxn modelId="{666D26B0-B171-44B4-A737-6251DF5CA030}" srcId="{B7C3F7F7-7113-4E2D-9A64-6EAA99F1BFFE}" destId="{A38D58B7-2789-4B20-9A59-0A8CE759F42D}" srcOrd="0" destOrd="0" parTransId="{F5E8A107-450B-41AC-A739-3E40F7CE9892}" sibTransId="{0ABAD21A-873A-4959-A647-65DB5CD5759B}"/>
    <dgm:cxn modelId="{5F34BDC0-33B7-4D05-90A0-96F3E2D50521}" type="presOf" srcId="{7843CF44-075B-414A-B507-BCF361E4270D}" destId="{FFF440D9-0A4E-48A0-A215-A62D377187F0}" srcOrd="0" destOrd="0" presId="urn:microsoft.com/office/officeart/2005/8/layout/hierarchy3"/>
    <dgm:cxn modelId="{73238FC1-9DD8-4131-9024-BABEF7C6175F}" type="presOf" srcId="{FDAEF7C1-FDF8-4698-BB9F-01F642DD0EB6}" destId="{22886AF9-DC80-49FE-9750-1522992DB889}" srcOrd="0" destOrd="0" presId="urn:microsoft.com/office/officeart/2005/8/layout/hierarchy3"/>
    <dgm:cxn modelId="{3C8EB7C6-9DF9-40F5-BF85-D741886A94A8}" type="presOf" srcId="{0B2584C5-045D-4D3C-AAF9-0B3688D00D9F}" destId="{B81AA833-9ED6-4D61-A543-D0A88B272C97}" srcOrd="0" destOrd="0" presId="urn:microsoft.com/office/officeart/2005/8/layout/hierarchy3"/>
    <dgm:cxn modelId="{390481CD-0CF1-485A-AEFC-9B57900E61C5}" type="presOf" srcId="{B7C3F7F7-7113-4E2D-9A64-6EAA99F1BFFE}" destId="{14ECD54D-E4E3-44C2-94FD-D56E3E673A78}" srcOrd="0" destOrd="0" presId="urn:microsoft.com/office/officeart/2005/8/layout/hierarchy3"/>
    <dgm:cxn modelId="{3A595BEC-2203-43CA-8065-0C4AE8C232FB}" srcId="{FDAEF7C1-FDF8-4698-BB9F-01F642DD0EB6}" destId="{7843CF44-075B-414A-B507-BCF361E4270D}" srcOrd="0" destOrd="0" parTransId="{F285517D-1FA0-4E1D-A8B9-716A8F0DD4E5}" sibTransId="{C8A4AABF-34D1-4B53-B10B-62E6B46BB402}"/>
    <dgm:cxn modelId="{E47108EF-5766-44EB-B78B-D426C7AADCE8}" type="presOf" srcId="{9B961DF7-343A-4967-9539-ADF29C7FAE50}" destId="{46BD00C4-B758-472B-B304-0E699964F6EF}" srcOrd="0" destOrd="0" presId="urn:microsoft.com/office/officeart/2005/8/layout/hierarchy3"/>
    <dgm:cxn modelId="{553387F6-0659-49F5-9F4C-EBAEB11377A2}" srcId="{A38D58B7-2789-4B20-9A59-0A8CE759F42D}" destId="{9B961DF7-343A-4967-9539-ADF29C7FAE50}" srcOrd="0" destOrd="0" parTransId="{B89490E5-89AC-4F36-A524-10C86D5A9A07}" sibTransId="{63BE4E32-BEB7-41BB-9814-5F365E2CF3F1}"/>
    <dgm:cxn modelId="{AD9095F9-24B3-4D38-B87E-37CE82A019A3}" srcId="{B7C3F7F7-7113-4E2D-9A64-6EAA99F1BFFE}" destId="{FDAEF7C1-FDF8-4698-BB9F-01F642DD0EB6}" srcOrd="1" destOrd="0" parTransId="{19238A48-A59C-420A-A938-75EF90A94C51}" sibTransId="{1AE228C7-74EA-4853-A37D-FC66F6D754E1}"/>
    <dgm:cxn modelId="{9E2206FB-9709-42CA-8691-28E8F6C73946}" srcId="{09ED59F9-A14A-4CDC-BF51-632FA021AD98}" destId="{9AABF5E0-AC67-486D-9743-AC1D0BD2AE9B}" srcOrd="0" destOrd="0" parTransId="{0B2584C5-045D-4D3C-AAF9-0B3688D00D9F}" sibTransId="{A4E9C377-78D0-4C6B-A2E9-9042BFBF1CED}"/>
    <dgm:cxn modelId="{20CD3F5D-2E49-43F2-AD33-EB1E94FF359A}" type="presParOf" srcId="{14ECD54D-E4E3-44C2-94FD-D56E3E673A78}" destId="{51432E4F-BE87-4AE4-9CF9-CCCD9EB8B19E}" srcOrd="0" destOrd="0" presId="urn:microsoft.com/office/officeart/2005/8/layout/hierarchy3"/>
    <dgm:cxn modelId="{24209B3B-F203-488F-99D9-B7AB1FDCC360}" type="presParOf" srcId="{51432E4F-BE87-4AE4-9CF9-CCCD9EB8B19E}" destId="{F620F75C-46F4-4AD5-A50D-64CC7BDD59B9}" srcOrd="0" destOrd="0" presId="urn:microsoft.com/office/officeart/2005/8/layout/hierarchy3"/>
    <dgm:cxn modelId="{BA8CC531-99A2-43D3-935F-856B269F7FEE}" type="presParOf" srcId="{F620F75C-46F4-4AD5-A50D-64CC7BDD59B9}" destId="{E509C073-7FE8-4575-BE7B-07325DBE4D65}" srcOrd="0" destOrd="0" presId="urn:microsoft.com/office/officeart/2005/8/layout/hierarchy3"/>
    <dgm:cxn modelId="{F7F77C70-0255-49A0-8939-4A9B8D3C4AE5}" type="presParOf" srcId="{F620F75C-46F4-4AD5-A50D-64CC7BDD59B9}" destId="{E3B6D271-5310-4933-AECF-F40A0939F427}" srcOrd="1" destOrd="0" presId="urn:microsoft.com/office/officeart/2005/8/layout/hierarchy3"/>
    <dgm:cxn modelId="{8D44AC3A-B9DC-468D-A1C7-1BF64F783431}" type="presParOf" srcId="{51432E4F-BE87-4AE4-9CF9-CCCD9EB8B19E}" destId="{18D1527E-A700-4619-B0F6-081544E5E085}" srcOrd="1" destOrd="0" presId="urn:microsoft.com/office/officeart/2005/8/layout/hierarchy3"/>
    <dgm:cxn modelId="{3FDBB90E-A36A-4515-8A07-FC4ADF3EDC02}" type="presParOf" srcId="{18D1527E-A700-4619-B0F6-081544E5E085}" destId="{5BE43ECA-7897-4787-9C6D-FBEE8164543D}" srcOrd="0" destOrd="0" presId="urn:microsoft.com/office/officeart/2005/8/layout/hierarchy3"/>
    <dgm:cxn modelId="{320DEEE9-0813-4A60-948B-0A99474849FA}" type="presParOf" srcId="{18D1527E-A700-4619-B0F6-081544E5E085}" destId="{46BD00C4-B758-472B-B304-0E699964F6EF}" srcOrd="1" destOrd="0" presId="urn:microsoft.com/office/officeart/2005/8/layout/hierarchy3"/>
    <dgm:cxn modelId="{C1B810DA-BE34-4512-BA19-22A8D342D8F2}" type="presParOf" srcId="{14ECD54D-E4E3-44C2-94FD-D56E3E673A78}" destId="{C700BB02-B40C-4FD1-9162-621CC0916F5C}" srcOrd="1" destOrd="0" presId="urn:microsoft.com/office/officeart/2005/8/layout/hierarchy3"/>
    <dgm:cxn modelId="{0B949DCE-D5E3-48CD-8353-2DE209682F55}" type="presParOf" srcId="{C700BB02-B40C-4FD1-9162-621CC0916F5C}" destId="{02A9DF24-59F5-4BDD-B17B-29B1DEBA8F0A}" srcOrd="0" destOrd="0" presId="urn:microsoft.com/office/officeart/2005/8/layout/hierarchy3"/>
    <dgm:cxn modelId="{06FFECD0-B8DA-47BC-9646-6B2C7FB4294F}" type="presParOf" srcId="{02A9DF24-59F5-4BDD-B17B-29B1DEBA8F0A}" destId="{22886AF9-DC80-49FE-9750-1522992DB889}" srcOrd="0" destOrd="0" presId="urn:microsoft.com/office/officeart/2005/8/layout/hierarchy3"/>
    <dgm:cxn modelId="{60FC2D1D-5C6E-4FF2-B5ED-C81FAA5B730A}" type="presParOf" srcId="{02A9DF24-59F5-4BDD-B17B-29B1DEBA8F0A}" destId="{26A18F7F-B732-4240-8071-727EE5588C86}" srcOrd="1" destOrd="0" presId="urn:microsoft.com/office/officeart/2005/8/layout/hierarchy3"/>
    <dgm:cxn modelId="{D2E7B0AB-7FC8-4357-AF3C-593FEFE67547}" type="presParOf" srcId="{C700BB02-B40C-4FD1-9162-621CC0916F5C}" destId="{25CD0365-762A-4336-AC07-BF991B412C16}" srcOrd="1" destOrd="0" presId="urn:microsoft.com/office/officeart/2005/8/layout/hierarchy3"/>
    <dgm:cxn modelId="{0678E768-6776-4B46-945F-045E4D8E99DD}" type="presParOf" srcId="{25CD0365-762A-4336-AC07-BF991B412C16}" destId="{7325DD8F-24CE-4F45-A7D0-88F69BE0B902}" srcOrd="0" destOrd="0" presId="urn:microsoft.com/office/officeart/2005/8/layout/hierarchy3"/>
    <dgm:cxn modelId="{4B293C0C-84D1-4AFA-B4FD-C8C123964408}" type="presParOf" srcId="{25CD0365-762A-4336-AC07-BF991B412C16}" destId="{FFF440D9-0A4E-48A0-A215-A62D377187F0}" srcOrd="1" destOrd="0" presId="urn:microsoft.com/office/officeart/2005/8/layout/hierarchy3"/>
    <dgm:cxn modelId="{55ACC790-AB4D-491F-A084-5FED9855CCB7}" type="presParOf" srcId="{25CD0365-762A-4336-AC07-BF991B412C16}" destId="{9F2D8B04-3A68-413D-BD6F-05C8F3ABD43E}" srcOrd="2" destOrd="0" presId="urn:microsoft.com/office/officeart/2005/8/layout/hierarchy3"/>
    <dgm:cxn modelId="{832F3D9E-3435-4559-ABEF-227A212E2861}" type="presParOf" srcId="{25CD0365-762A-4336-AC07-BF991B412C16}" destId="{5C37924D-ED67-4617-8788-57C3741DBF4E}" srcOrd="3" destOrd="0" presId="urn:microsoft.com/office/officeart/2005/8/layout/hierarchy3"/>
    <dgm:cxn modelId="{A5D8D1AF-056F-477A-910B-B8C72E367697}" type="presParOf" srcId="{14ECD54D-E4E3-44C2-94FD-D56E3E673A78}" destId="{1A3E55E7-C8CB-4E1C-BA1A-572336803D94}" srcOrd="2" destOrd="0" presId="urn:microsoft.com/office/officeart/2005/8/layout/hierarchy3"/>
    <dgm:cxn modelId="{10B0909E-322D-4507-AF4B-98A53A90BA5F}" type="presParOf" srcId="{1A3E55E7-C8CB-4E1C-BA1A-572336803D94}" destId="{C69D913B-96FA-4B96-952D-327EBDBC5BFF}" srcOrd="0" destOrd="0" presId="urn:microsoft.com/office/officeart/2005/8/layout/hierarchy3"/>
    <dgm:cxn modelId="{7155CEAE-B333-49F2-9D10-0B171A5AE29A}" type="presParOf" srcId="{C69D913B-96FA-4B96-952D-327EBDBC5BFF}" destId="{41706C79-4C21-4441-AC90-480912020DF8}" srcOrd="0" destOrd="0" presId="urn:microsoft.com/office/officeart/2005/8/layout/hierarchy3"/>
    <dgm:cxn modelId="{8ED4CAB0-1610-4CFF-9FBB-DCC624B2FE31}" type="presParOf" srcId="{C69D913B-96FA-4B96-952D-327EBDBC5BFF}" destId="{3A8763A8-F769-4114-8222-6D0F98852D38}" srcOrd="1" destOrd="0" presId="urn:microsoft.com/office/officeart/2005/8/layout/hierarchy3"/>
    <dgm:cxn modelId="{EDF00584-5A22-4750-AFF6-578C8B497CA7}" type="presParOf" srcId="{1A3E55E7-C8CB-4E1C-BA1A-572336803D94}" destId="{317498CA-28E5-4BE7-9B6E-35BFC42266DF}" srcOrd="1" destOrd="0" presId="urn:microsoft.com/office/officeart/2005/8/layout/hierarchy3"/>
    <dgm:cxn modelId="{D3455122-8D2E-4968-BEEA-E1BF36471266}" type="presParOf" srcId="{317498CA-28E5-4BE7-9B6E-35BFC42266DF}" destId="{B81AA833-9ED6-4D61-A543-D0A88B272C97}" srcOrd="0" destOrd="0" presId="urn:microsoft.com/office/officeart/2005/8/layout/hierarchy3"/>
    <dgm:cxn modelId="{1852A76A-A02B-4C7F-A20A-746BFC69F13D}" type="presParOf" srcId="{317498CA-28E5-4BE7-9B6E-35BFC42266DF}" destId="{1C662FE2-7B45-4029-A4A0-AD03E08FAF5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17D3CE-7803-4B54-9F87-FCA7CB2369BF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4C44C4-6C81-4EE5-83A4-94225E03B5C1}">
      <dgm:prSet phldrT="[Text]" custT="1"/>
      <dgm:spPr/>
      <dgm:t>
        <a:bodyPr/>
        <a:lstStyle/>
        <a:p>
          <a:pPr algn="l"/>
          <a:r>
            <a:rPr lang="en-US" sz="2800" dirty="0">
              <a:latin typeface="Book Antiqua" panose="02040602050305030304" pitchFamily="18" charset="0"/>
            </a:rPr>
            <a:t>Be Clear</a:t>
          </a:r>
        </a:p>
      </dgm:t>
    </dgm:pt>
    <dgm:pt modelId="{3AB10453-07A9-4F1C-9533-E87DC3F6C0B1}" type="parTrans" cxnId="{154C20C8-98BC-4862-A1A6-311E9D43C2BB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F3394E4E-8E01-4DBB-BF06-C5755FAE1AFD}" type="sibTrans" cxnId="{154C20C8-98BC-4862-A1A6-311E9D43C2BB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26B37DA4-5E5D-4111-8C27-CF3C7FDE5572}">
      <dgm:prSet phldrT="[Text]" custT="1"/>
      <dgm:spPr/>
      <dgm:t>
        <a:bodyPr/>
        <a:lstStyle/>
        <a:p>
          <a:pPr algn="l"/>
          <a:r>
            <a:rPr lang="en-US" sz="2800" dirty="0">
              <a:latin typeface="Book Antiqua" panose="02040602050305030304" pitchFamily="18" charset="0"/>
            </a:rPr>
            <a:t>Communicate Often</a:t>
          </a:r>
        </a:p>
      </dgm:t>
    </dgm:pt>
    <dgm:pt modelId="{A7C8BE70-75D0-4A59-9773-BE3C0C00AE95}" type="parTrans" cxnId="{3FE99A7F-9576-4B68-B0D8-8598C4865EFF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DCB6084D-5721-4351-870E-E0B5A641B50A}" type="sibTrans" cxnId="{3FE99A7F-9576-4B68-B0D8-8598C4865EFF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BE9B18BE-BBE6-4654-8047-CA77BBC0A225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>
              <a:latin typeface="Book Antiqua" panose="02040602050305030304" pitchFamily="18" charset="0"/>
            </a:rPr>
            <a:t>Directly state what you need and by when you need it.</a:t>
          </a:r>
        </a:p>
      </dgm:t>
    </dgm:pt>
    <dgm:pt modelId="{EF02593A-BDBF-4C71-941D-F9F5682BCB9E}" type="parTrans" cxnId="{98BD6271-E51E-477F-88F1-5EC421BBCB6D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FFD9EA1E-9097-4332-B10F-F65E3B852AAD}" type="sibTrans" cxnId="{98BD6271-E51E-477F-88F1-5EC421BBCB6D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9FC493E0-BDFB-44EC-8C43-D0C00514C92F}">
      <dgm:prSet custT="1"/>
      <dgm:spPr/>
      <dgm:t>
        <a:bodyPr/>
        <a:lstStyle/>
        <a:p>
          <a:pPr algn="l"/>
          <a:r>
            <a:rPr lang="en-US" sz="2000" dirty="0">
              <a:latin typeface="Book Antiqua" panose="02040602050305030304" pitchFamily="18" charset="0"/>
            </a:rPr>
            <a:t>Be warm and personable since lack of non-verbal clues can lead to misinterpreted messages.</a:t>
          </a:r>
        </a:p>
      </dgm:t>
    </dgm:pt>
    <dgm:pt modelId="{B0FC9AFA-C933-4E1B-AD47-C06845890849}" type="parTrans" cxnId="{9B41B549-C3B8-47A5-8957-429341F33747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57CAC1C7-A21C-4BAE-B90B-5A6087EFCA8D}" type="sibTrans" cxnId="{9B41B549-C3B8-47A5-8957-429341F33747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30AF8E2C-504A-4D99-833A-2C759F74D6DF}">
      <dgm:prSet custT="1"/>
      <dgm:spPr/>
      <dgm:t>
        <a:bodyPr/>
        <a:lstStyle/>
        <a:p>
          <a:pPr algn="l"/>
          <a:r>
            <a:rPr lang="en-US" sz="2000" dirty="0">
              <a:latin typeface="Book Antiqua" panose="02040602050305030304" pitchFamily="18" charset="0"/>
            </a:rPr>
            <a:t>Share what challenges or barriers you are facing and might need help with.</a:t>
          </a:r>
          <a:endParaRPr lang="en-US" sz="2000" b="1" dirty="0">
            <a:latin typeface="Book Antiqua" panose="02040602050305030304" pitchFamily="18" charset="0"/>
          </a:endParaRPr>
        </a:p>
      </dgm:t>
    </dgm:pt>
    <dgm:pt modelId="{A41A2606-C7D8-491D-AA2D-041DC5141E17}" type="parTrans" cxnId="{5C6371F9-558F-434B-BCFE-ADD4B6D860F5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28E2E307-BAE1-49F1-A37C-8F3F8606B28E}" type="sibTrans" cxnId="{5C6371F9-558F-434B-BCFE-ADD4B6D860F5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4C1DD23B-D8E7-443F-9320-3F9EB680728C}">
      <dgm:prSet custT="1"/>
      <dgm:spPr/>
      <dgm:t>
        <a:bodyPr/>
        <a:lstStyle/>
        <a:p>
          <a:pPr algn="l"/>
          <a:r>
            <a:rPr lang="en-US" sz="2000" dirty="0">
              <a:latin typeface="Book Antiqua" panose="02040602050305030304" pitchFamily="18" charset="0"/>
            </a:rPr>
            <a:t>Share your progress with your colleagues and your boss by scheduling weekly check ins.</a:t>
          </a:r>
        </a:p>
      </dgm:t>
    </dgm:pt>
    <dgm:pt modelId="{0E280F47-2E8E-44FB-B6AC-D1623F6A854F}" type="parTrans" cxnId="{6AA19425-3BD5-4034-A563-7A6C0B4C268A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52D3FCAA-4EA2-4624-9177-AF7183E5481E}" type="sibTrans" cxnId="{6AA19425-3BD5-4034-A563-7A6C0B4C268A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57643C0A-AF9C-4A2C-BF12-184E6A676AC8}">
      <dgm:prSet/>
      <dgm:spPr/>
      <dgm:t>
        <a:bodyPr/>
        <a:lstStyle/>
        <a:p>
          <a:pPr algn="l"/>
          <a:r>
            <a:rPr lang="en-US" dirty="0">
              <a:latin typeface="Book Antiqua" panose="02040602050305030304" pitchFamily="18" charset="0"/>
            </a:rPr>
            <a:t>It is better to over communicate than to not communicate enough.</a:t>
          </a:r>
        </a:p>
      </dgm:t>
    </dgm:pt>
    <dgm:pt modelId="{C92F01DC-A7A8-4E66-9200-4139BF0E1836}" type="parTrans" cxnId="{80E8115D-F50B-4AA0-8FA5-DFE4F8FA67A7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528F8F1E-F536-49E5-8E62-E8E467612032}" type="sibTrans" cxnId="{80E8115D-F50B-4AA0-8FA5-DFE4F8FA67A7}">
      <dgm:prSet/>
      <dgm:spPr/>
      <dgm:t>
        <a:bodyPr/>
        <a:lstStyle/>
        <a:p>
          <a:pPr algn="l"/>
          <a:endParaRPr lang="en-US">
            <a:latin typeface="Book Antiqua" panose="02040602050305030304" pitchFamily="18" charset="0"/>
          </a:endParaRPr>
        </a:p>
      </dgm:t>
    </dgm:pt>
    <dgm:pt modelId="{69F38C8A-B2B9-4148-803C-0BD4236B80FE}" type="pres">
      <dgm:prSet presAssocID="{2B17D3CE-7803-4B54-9F87-FCA7CB2369BF}" presName="layout" presStyleCnt="0">
        <dgm:presLayoutVars>
          <dgm:chMax/>
          <dgm:chPref/>
          <dgm:dir/>
          <dgm:resizeHandles/>
        </dgm:presLayoutVars>
      </dgm:prSet>
      <dgm:spPr/>
    </dgm:pt>
    <dgm:pt modelId="{E1021B9D-7351-4669-997A-E44F9F4ABCEE}" type="pres">
      <dgm:prSet presAssocID="{044C44C4-6C81-4EE5-83A4-94225E03B5C1}" presName="root" presStyleCnt="0">
        <dgm:presLayoutVars>
          <dgm:chMax/>
          <dgm:chPref/>
        </dgm:presLayoutVars>
      </dgm:prSet>
      <dgm:spPr/>
    </dgm:pt>
    <dgm:pt modelId="{0C8BCFF8-9BC3-4302-8775-EA128200DF72}" type="pres">
      <dgm:prSet presAssocID="{044C44C4-6C81-4EE5-83A4-94225E03B5C1}" presName="rootComposite" presStyleCnt="0">
        <dgm:presLayoutVars/>
      </dgm:prSet>
      <dgm:spPr/>
    </dgm:pt>
    <dgm:pt modelId="{68C0AEF2-1C03-49F6-95D6-912656675310}" type="pres">
      <dgm:prSet presAssocID="{044C44C4-6C81-4EE5-83A4-94225E03B5C1}" presName="ParentAccent" presStyleLbl="alignNode1" presStyleIdx="0" presStyleCnt="2" custScaleY="36412" custLinFactNeighborX="533" custLinFactNeighborY="-66879"/>
      <dgm:spPr/>
    </dgm:pt>
    <dgm:pt modelId="{128D2F9E-C869-4D2A-A42B-9A01F446B5DF}" type="pres">
      <dgm:prSet presAssocID="{044C44C4-6C81-4EE5-83A4-94225E03B5C1}" presName="ParentSmallAccent" presStyleLbl="fgAcc1" presStyleIdx="0" presStyleCnt="2"/>
      <dgm:spPr>
        <a:noFill/>
        <a:ln>
          <a:noFill/>
        </a:ln>
      </dgm:spPr>
    </dgm:pt>
    <dgm:pt modelId="{1EF0BD79-C730-496E-95D0-41CC389EC544}" type="pres">
      <dgm:prSet presAssocID="{044C44C4-6C81-4EE5-83A4-94225E03B5C1}" presName="Parent" presStyleLbl="revTx" presStyleIdx="0" presStyleCnt="7" custScaleY="57514">
        <dgm:presLayoutVars>
          <dgm:chMax/>
          <dgm:chPref val="4"/>
          <dgm:bulletEnabled val="1"/>
        </dgm:presLayoutVars>
      </dgm:prSet>
      <dgm:spPr/>
    </dgm:pt>
    <dgm:pt modelId="{43552DC5-A10A-41A9-B501-EA236AF49493}" type="pres">
      <dgm:prSet presAssocID="{044C44C4-6C81-4EE5-83A4-94225E03B5C1}" presName="childShape" presStyleCnt="0">
        <dgm:presLayoutVars>
          <dgm:chMax val="0"/>
          <dgm:chPref val="0"/>
        </dgm:presLayoutVars>
      </dgm:prSet>
      <dgm:spPr/>
    </dgm:pt>
    <dgm:pt modelId="{8F7964B2-1E77-4C4C-858C-5C1677223BED}" type="pres">
      <dgm:prSet presAssocID="{BE9B18BE-BBE6-4654-8047-CA77BBC0A225}" presName="childComposite" presStyleCnt="0">
        <dgm:presLayoutVars>
          <dgm:chMax val="0"/>
          <dgm:chPref val="0"/>
        </dgm:presLayoutVars>
      </dgm:prSet>
      <dgm:spPr/>
    </dgm:pt>
    <dgm:pt modelId="{983D46F3-5925-4050-BC91-D8897DCC3203}" type="pres">
      <dgm:prSet presAssocID="{BE9B18BE-BBE6-4654-8047-CA77BBC0A225}" presName="ChildAccent" presStyleLbl="solidFgAcc1" presStyleIdx="0" presStyleCnt="5" custLinFactY="-100000" custLinFactNeighborY="-117579"/>
      <dgm:spPr/>
    </dgm:pt>
    <dgm:pt modelId="{F204BE4E-2893-4AB3-9DD7-A7DDF37D4D0A}" type="pres">
      <dgm:prSet presAssocID="{BE9B18BE-BBE6-4654-8047-CA77BBC0A225}" presName="Child" presStyleLbl="revTx" presStyleIdx="1" presStyleCnt="7" custLinFactNeighborY="-91788">
        <dgm:presLayoutVars>
          <dgm:chMax val="0"/>
          <dgm:chPref val="0"/>
          <dgm:bulletEnabled val="1"/>
        </dgm:presLayoutVars>
      </dgm:prSet>
      <dgm:spPr/>
    </dgm:pt>
    <dgm:pt modelId="{5C4C1335-6BA8-4DE2-867F-C3CC5D6845CA}" type="pres">
      <dgm:prSet presAssocID="{9FC493E0-BDFB-44EC-8C43-D0C00514C92F}" presName="childComposite" presStyleCnt="0">
        <dgm:presLayoutVars>
          <dgm:chMax val="0"/>
          <dgm:chPref val="0"/>
        </dgm:presLayoutVars>
      </dgm:prSet>
      <dgm:spPr/>
    </dgm:pt>
    <dgm:pt modelId="{DB72C4D7-130D-4FD8-8324-EEBD5D8708D3}" type="pres">
      <dgm:prSet presAssocID="{9FC493E0-BDFB-44EC-8C43-D0C00514C92F}" presName="ChildAccent" presStyleLbl="solidFgAcc1" presStyleIdx="1" presStyleCnt="5" custLinFactY="-100000" custLinFactNeighborY="-135714"/>
      <dgm:spPr/>
    </dgm:pt>
    <dgm:pt modelId="{BA65C5A2-9132-4301-B6FF-E099EAD225B4}" type="pres">
      <dgm:prSet presAssocID="{9FC493E0-BDFB-44EC-8C43-D0C00514C92F}" presName="Child" presStyleLbl="revTx" presStyleIdx="2" presStyleCnt="7" custLinFactNeighborY="-82864">
        <dgm:presLayoutVars>
          <dgm:chMax val="0"/>
          <dgm:chPref val="0"/>
          <dgm:bulletEnabled val="1"/>
        </dgm:presLayoutVars>
      </dgm:prSet>
      <dgm:spPr/>
    </dgm:pt>
    <dgm:pt modelId="{B4DA8CCC-4DB9-49C5-9B58-53BF9E6FAB7D}" type="pres">
      <dgm:prSet presAssocID="{30AF8E2C-504A-4D99-833A-2C759F74D6DF}" presName="childComposite" presStyleCnt="0">
        <dgm:presLayoutVars>
          <dgm:chMax val="0"/>
          <dgm:chPref val="0"/>
        </dgm:presLayoutVars>
      </dgm:prSet>
      <dgm:spPr/>
    </dgm:pt>
    <dgm:pt modelId="{976515D9-DD7A-4D35-AEA1-AE763A6DE247}" type="pres">
      <dgm:prSet presAssocID="{30AF8E2C-504A-4D99-833A-2C759F74D6DF}" presName="ChildAccent" presStyleLbl="solidFgAcc1" presStyleIdx="2" presStyleCnt="5" custLinFactY="-70448" custLinFactNeighborY="-100000"/>
      <dgm:spPr/>
    </dgm:pt>
    <dgm:pt modelId="{F3B8D6F6-6F1C-4E17-80E5-8024FE79051F}" type="pres">
      <dgm:prSet presAssocID="{30AF8E2C-504A-4D99-833A-2C759F74D6DF}" presName="Child" presStyleLbl="revTx" presStyleIdx="3" presStyleCnt="7" custScaleY="72413" custLinFactNeighborX="-286" custLinFactNeighborY="-71235">
        <dgm:presLayoutVars>
          <dgm:chMax val="0"/>
          <dgm:chPref val="0"/>
          <dgm:bulletEnabled val="1"/>
        </dgm:presLayoutVars>
      </dgm:prSet>
      <dgm:spPr/>
    </dgm:pt>
    <dgm:pt modelId="{8DB91F7A-EADC-4706-8796-FD8155FFB828}" type="pres">
      <dgm:prSet presAssocID="{26B37DA4-5E5D-4111-8C27-CF3C7FDE5572}" presName="root" presStyleCnt="0">
        <dgm:presLayoutVars>
          <dgm:chMax/>
          <dgm:chPref/>
        </dgm:presLayoutVars>
      </dgm:prSet>
      <dgm:spPr/>
    </dgm:pt>
    <dgm:pt modelId="{CF08C907-247A-4756-8643-F633F3ED62F6}" type="pres">
      <dgm:prSet presAssocID="{26B37DA4-5E5D-4111-8C27-CF3C7FDE5572}" presName="rootComposite" presStyleCnt="0">
        <dgm:presLayoutVars/>
      </dgm:prSet>
      <dgm:spPr/>
    </dgm:pt>
    <dgm:pt modelId="{E19D482E-EF70-4553-89B8-4C647FEBDF83}" type="pres">
      <dgm:prSet presAssocID="{26B37DA4-5E5D-4111-8C27-CF3C7FDE5572}" presName="ParentAccent" presStyleLbl="alignNode1" presStyleIdx="1" presStyleCnt="2" custFlipVert="1" custScaleY="35682" custLinFactNeighborX="117" custLinFactNeighborY="-67816"/>
      <dgm:spPr/>
    </dgm:pt>
    <dgm:pt modelId="{5EE5C96E-DEFC-484E-AFE7-454400283D6D}" type="pres">
      <dgm:prSet presAssocID="{26B37DA4-5E5D-4111-8C27-CF3C7FDE5572}" presName="ParentSmallAccent" presStyleLbl="fgAcc1" presStyleIdx="1" presStyleCnt="2"/>
      <dgm:spPr>
        <a:noFill/>
        <a:ln>
          <a:noFill/>
        </a:ln>
      </dgm:spPr>
    </dgm:pt>
    <dgm:pt modelId="{C85111A1-D1B9-429B-9964-05B36EC56E3A}" type="pres">
      <dgm:prSet presAssocID="{26B37DA4-5E5D-4111-8C27-CF3C7FDE5572}" presName="Parent" presStyleLbl="revTx" presStyleIdx="4" presStyleCnt="7" custScaleY="60052">
        <dgm:presLayoutVars>
          <dgm:chMax/>
          <dgm:chPref val="4"/>
          <dgm:bulletEnabled val="1"/>
        </dgm:presLayoutVars>
      </dgm:prSet>
      <dgm:spPr/>
    </dgm:pt>
    <dgm:pt modelId="{6CEAD114-B704-46C1-A9A3-1CA493EFA5C7}" type="pres">
      <dgm:prSet presAssocID="{26B37DA4-5E5D-4111-8C27-CF3C7FDE5572}" presName="childShape" presStyleCnt="0">
        <dgm:presLayoutVars>
          <dgm:chMax val="0"/>
          <dgm:chPref val="0"/>
        </dgm:presLayoutVars>
      </dgm:prSet>
      <dgm:spPr/>
    </dgm:pt>
    <dgm:pt modelId="{09BF1B1B-22F9-4F1F-9805-549ED0BA0079}" type="pres">
      <dgm:prSet presAssocID="{4C1DD23B-D8E7-443F-9320-3F9EB680728C}" presName="childComposite" presStyleCnt="0">
        <dgm:presLayoutVars>
          <dgm:chMax val="0"/>
          <dgm:chPref val="0"/>
        </dgm:presLayoutVars>
      </dgm:prSet>
      <dgm:spPr/>
    </dgm:pt>
    <dgm:pt modelId="{704CA2BB-DE96-4D15-8056-CA70A1C341F1}" type="pres">
      <dgm:prSet presAssocID="{4C1DD23B-D8E7-443F-9320-3F9EB680728C}" presName="ChildAccent" presStyleLbl="solidFgAcc1" presStyleIdx="3" presStyleCnt="5" custLinFactY="-100000" custLinFactNeighborY="-121206"/>
      <dgm:spPr/>
    </dgm:pt>
    <dgm:pt modelId="{FF232667-8AC7-4A3F-BA66-22635C8E27D0}" type="pres">
      <dgm:prSet presAssocID="{4C1DD23B-D8E7-443F-9320-3F9EB680728C}" presName="Child" presStyleLbl="revTx" presStyleIdx="5" presStyleCnt="7" custLinFactNeighborY="-77784">
        <dgm:presLayoutVars>
          <dgm:chMax val="0"/>
          <dgm:chPref val="0"/>
          <dgm:bulletEnabled val="1"/>
        </dgm:presLayoutVars>
      </dgm:prSet>
      <dgm:spPr/>
    </dgm:pt>
    <dgm:pt modelId="{79DCE893-C6E4-4A7A-83E3-4A8D6E2ED150}" type="pres">
      <dgm:prSet presAssocID="{57643C0A-AF9C-4A2C-BF12-184E6A676AC8}" presName="childComposite" presStyleCnt="0">
        <dgm:presLayoutVars>
          <dgm:chMax val="0"/>
          <dgm:chPref val="0"/>
        </dgm:presLayoutVars>
      </dgm:prSet>
      <dgm:spPr/>
    </dgm:pt>
    <dgm:pt modelId="{E819362C-918F-43F2-B29D-99C483880A0A}" type="pres">
      <dgm:prSet presAssocID="{57643C0A-AF9C-4A2C-BF12-184E6A676AC8}" presName="ChildAccent" presStyleLbl="solidFgAcc1" presStyleIdx="4" presStyleCnt="5" custLinFactY="-84936" custLinFactNeighborY="-100000"/>
      <dgm:spPr/>
    </dgm:pt>
    <dgm:pt modelId="{8BE5300C-895E-4E07-9599-8D2063891F40}" type="pres">
      <dgm:prSet presAssocID="{57643C0A-AF9C-4A2C-BF12-184E6A676AC8}" presName="Child" presStyleLbl="revTx" presStyleIdx="6" presStyleCnt="7" custLinFactNeighborY="-77784">
        <dgm:presLayoutVars>
          <dgm:chMax val="0"/>
          <dgm:chPref val="0"/>
          <dgm:bulletEnabled val="1"/>
        </dgm:presLayoutVars>
      </dgm:prSet>
      <dgm:spPr/>
    </dgm:pt>
  </dgm:ptLst>
  <dgm:cxnLst>
    <dgm:cxn modelId="{6AA19425-3BD5-4034-A563-7A6C0B4C268A}" srcId="{26B37DA4-5E5D-4111-8C27-CF3C7FDE5572}" destId="{4C1DD23B-D8E7-443F-9320-3F9EB680728C}" srcOrd="0" destOrd="0" parTransId="{0E280F47-2E8E-44FB-B6AC-D1623F6A854F}" sibTransId="{52D3FCAA-4EA2-4624-9177-AF7183E5481E}"/>
    <dgm:cxn modelId="{79C6F42C-6B94-4989-8D0D-AA4F5D4B6809}" type="presOf" srcId="{044C44C4-6C81-4EE5-83A4-94225E03B5C1}" destId="{1EF0BD79-C730-496E-95D0-41CC389EC544}" srcOrd="0" destOrd="0" presId="urn:microsoft.com/office/officeart/2008/layout/SquareAccentList"/>
    <dgm:cxn modelId="{AB08CC47-B2CD-44D8-A251-B1894C506DF4}" type="presOf" srcId="{2B17D3CE-7803-4B54-9F87-FCA7CB2369BF}" destId="{69F38C8A-B2B9-4148-803C-0BD4236B80FE}" srcOrd="0" destOrd="0" presId="urn:microsoft.com/office/officeart/2008/layout/SquareAccentList"/>
    <dgm:cxn modelId="{9B41B549-C3B8-47A5-8957-429341F33747}" srcId="{044C44C4-6C81-4EE5-83A4-94225E03B5C1}" destId="{9FC493E0-BDFB-44EC-8C43-D0C00514C92F}" srcOrd="1" destOrd="0" parTransId="{B0FC9AFA-C933-4E1B-AD47-C06845890849}" sibTransId="{57CAC1C7-A21C-4BAE-B90B-5A6087EFCA8D}"/>
    <dgm:cxn modelId="{F619CA4E-0EB1-4CD9-AD84-0150EBFB1E4A}" type="presOf" srcId="{BE9B18BE-BBE6-4654-8047-CA77BBC0A225}" destId="{F204BE4E-2893-4AB3-9DD7-A7DDF37D4D0A}" srcOrd="0" destOrd="0" presId="urn:microsoft.com/office/officeart/2008/layout/SquareAccentList"/>
    <dgm:cxn modelId="{80E8115D-F50B-4AA0-8FA5-DFE4F8FA67A7}" srcId="{26B37DA4-5E5D-4111-8C27-CF3C7FDE5572}" destId="{57643C0A-AF9C-4A2C-BF12-184E6A676AC8}" srcOrd="1" destOrd="0" parTransId="{C92F01DC-A7A8-4E66-9200-4139BF0E1836}" sibTransId="{528F8F1E-F536-49E5-8E62-E8E467612032}"/>
    <dgm:cxn modelId="{69049D60-7A4B-4F68-8352-DD3A64988897}" type="presOf" srcId="{9FC493E0-BDFB-44EC-8C43-D0C00514C92F}" destId="{BA65C5A2-9132-4301-B6FF-E099EAD225B4}" srcOrd="0" destOrd="0" presId="urn:microsoft.com/office/officeart/2008/layout/SquareAccentList"/>
    <dgm:cxn modelId="{98BD6271-E51E-477F-88F1-5EC421BBCB6D}" srcId="{044C44C4-6C81-4EE5-83A4-94225E03B5C1}" destId="{BE9B18BE-BBE6-4654-8047-CA77BBC0A225}" srcOrd="0" destOrd="0" parTransId="{EF02593A-BDBF-4C71-941D-F9F5682BCB9E}" sibTransId="{FFD9EA1E-9097-4332-B10F-F65E3B852AAD}"/>
    <dgm:cxn modelId="{C4F62079-6BC1-4545-803F-F74E8BF73DF6}" type="presOf" srcId="{30AF8E2C-504A-4D99-833A-2C759F74D6DF}" destId="{F3B8D6F6-6F1C-4E17-80E5-8024FE79051F}" srcOrd="0" destOrd="0" presId="urn:microsoft.com/office/officeart/2008/layout/SquareAccentList"/>
    <dgm:cxn modelId="{3FE99A7F-9576-4B68-B0D8-8598C4865EFF}" srcId="{2B17D3CE-7803-4B54-9F87-FCA7CB2369BF}" destId="{26B37DA4-5E5D-4111-8C27-CF3C7FDE5572}" srcOrd="1" destOrd="0" parTransId="{A7C8BE70-75D0-4A59-9773-BE3C0C00AE95}" sibTransId="{DCB6084D-5721-4351-870E-E0B5A641B50A}"/>
    <dgm:cxn modelId="{7C7B0B89-77DD-4945-8C60-DB57ACD2A93E}" type="presOf" srcId="{57643C0A-AF9C-4A2C-BF12-184E6A676AC8}" destId="{8BE5300C-895E-4E07-9599-8D2063891F40}" srcOrd="0" destOrd="0" presId="urn:microsoft.com/office/officeart/2008/layout/SquareAccentList"/>
    <dgm:cxn modelId="{154C20C8-98BC-4862-A1A6-311E9D43C2BB}" srcId="{2B17D3CE-7803-4B54-9F87-FCA7CB2369BF}" destId="{044C44C4-6C81-4EE5-83A4-94225E03B5C1}" srcOrd="0" destOrd="0" parTransId="{3AB10453-07A9-4F1C-9533-E87DC3F6C0B1}" sibTransId="{F3394E4E-8E01-4DBB-BF06-C5755FAE1AFD}"/>
    <dgm:cxn modelId="{806052D2-4647-420C-A3EC-4C1DA7D92473}" type="presOf" srcId="{4C1DD23B-D8E7-443F-9320-3F9EB680728C}" destId="{FF232667-8AC7-4A3F-BA66-22635C8E27D0}" srcOrd="0" destOrd="0" presId="urn:microsoft.com/office/officeart/2008/layout/SquareAccentList"/>
    <dgm:cxn modelId="{5C6371F9-558F-434B-BCFE-ADD4B6D860F5}" srcId="{044C44C4-6C81-4EE5-83A4-94225E03B5C1}" destId="{30AF8E2C-504A-4D99-833A-2C759F74D6DF}" srcOrd="2" destOrd="0" parTransId="{A41A2606-C7D8-491D-AA2D-041DC5141E17}" sibTransId="{28E2E307-BAE1-49F1-A37C-8F3F8606B28E}"/>
    <dgm:cxn modelId="{FD6D33FF-738B-48F4-917A-492ECCEB6EE0}" type="presOf" srcId="{26B37DA4-5E5D-4111-8C27-CF3C7FDE5572}" destId="{C85111A1-D1B9-429B-9964-05B36EC56E3A}" srcOrd="0" destOrd="0" presId="urn:microsoft.com/office/officeart/2008/layout/SquareAccentList"/>
    <dgm:cxn modelId="{DB654F55-2D47-49A0-B44D-0F650A5E5E7B}" type="presParOf" srcId="{69F38C8A-B2B9-4148-803C-0BD4236B80FE}" destId="{E1021B9D-7351-4669-997A-E44F9F4ABCEE}" srcOrd="0" destOrd="0" presId="urn:microsoft.com/office/officeart/2008/layout/SquareAccentList"/>
    <dgm:cxn modelId="{BCB9BFC5-0C29-4B63-80FE-CC0C331D8DA1}" type="presParOf" srcId="{E1021B9D-7351-4669-997A-E44F9F4ABCEE}" destId="{0C8BCFF8-9BC3-4302-8775-EA128200DF72}" srcOrd="0" destOrd="0" presId="urn:microsoft.com/office/officeart/2008/layout/SquareAccentList"/>
    <dgm:cxn modelId="{2B1219E4-4180-411D-A87A-82FCE700A928}" type="presParOf" srcId="{0C8BCFF8-9BC3-4302-8775-EA128200DF72}" destId="{68C0AEF2-1C03-49F6-95D6-912656675310}" srcOrd="0" destOrd="0" presId="urn:microsoft.com/office/officeart/2008/layout/SquareAccentList"/>
    <dgm:cxn modelId="{E38C5C75-05D1-4FA8-8861-18AAA68D628D}" type="presParOf" srcId="{0C8BCFF8-9BC3-4302-8775-EA128200DF72}" destId="{128D2F9E-C869-4D2A-A42B-9A01F446B5DF}" srcOrd="1" destOrd="0" presId="urn:microsoft.com/office/officeart/2008/layout/SquareAccentList"/>
    <dgm:cxn modelId="{987B8EC6-1630-43F2-A0A1-244363ECC48F}" type="presParOf" srcId="{0C8BCFF8-9BC3-4302-8775-EA128200DF72}" destId="{1EF0BD79-C730-496E-95D0-41CC389EC544}" srcOrd="2" destOrd="0" presId="urn:microsoft.com/office/officeart/2008/layout/SquareAccentList"/>
    <dgm:cxn modelId="{85DAE07C-0C85-449B-BE61-D495788E4A3B}" type="presParOf" srcId="{E1021B9D-7351-4669-997A-E44F9F4ABCEE}" destId="{43552DC5-A10A-41A9-B501-EA236AF49493}" srcOrd="1" destOrd="0" presId="urn:microsoft.com/office/officeart/2008/layout/SquareAccentList"/>
    <dgm:cxn modelId="{99250DE7-0991-4E90-845D-1442846BF8BA}" type="presParOf" srcId="{43552DC5-A10A-41A9-B501-EA236AF49493}" destId="{8F7964B2-1E77-4C4C-858C-5C1677223BED}" srcOrd="0" destOrd="0" presId="urn:microsoft.com/office/officeart/2008/layout/SquareAccentList"/>
    <dgm:cxn modelId="{26D76837-0D10-40B8-8AA5-291D98530584}" type="presParOf" srcId="{8F7964B2-1E77-4C4C-858C-5C1677223BED}" destId="{983D46F3-5925-4050-BC91-D8897DCC3203}" srcOrd="0" destOrd="0" presId="urn:microsoft.com/office/officeart/2008/layout/SquareAccentList"/>
    <dgm:cxn modelId="{807A6A10-4CF3-45FF-832E-7FFD0E19339C}" type="presParOf" srcId="{8F7964B2-1E77-4C4C-858C-5C1677223BED}" destId="{F204BE4E-2893-4AB3-9DD7-A7DDF37D4D0A}" srcOrd="1" destOrd="0" presId="urn:microsoft.com/office/officeart/2008/layout/SquareAccentList"/>
    <dgm:cxn modelId="{66B50B66-7E6F-442D-A0A8-5A38B63FB9B9}" type="presParOf" srcId="{43552DC5-A10A-41A9-B501-EA236AF49493}" destId="{5C4C1335-6BA8-4DE2-867F-C3CC5D6845CA}" srcOrd="1" destOrd="0" presId="urn:microsoft.com/office/officeart/2008/layout/SquareAccentList"/>
    <dgm:cxn modelId="{BB8531E5-C628-4A6D-922C-AA0DF6F011A2}" type="presParOf" srcId="{5C4C1335-6BA8-4DE2-867F-C3CC5D6845CA}" destId="{DB72C4D7-130D-4FD8-8324-EEBD5D8708D3}" srcOrd="0" destOrd="0" presId="urn:microsoft.com/office/officeart/2008/layout/SquareAccentList"/>
    <dgm:cxn modelId="{B61AD5E5-2DDA-457F-9A04-FA0E2DC4D1A4}" type="presParOf" srcId="{5C4C1335-6BA8-4DE2-867F-C3CC5D6845CA}" destId="{BA65C5A2-9132-4301-B6FF-E099EAD225B4}" srcOrd="1" destOrd="0" presId="urn:microsoft.com/office/officeart/2008/layout/SquareAccentList"/>
    <dgm:cxn modelId="{26140F28-0FE1-4A07-8BCF-67140B3336E3}" type="presParOf" srcId="{43552DC5-A10A-41A9-B501-EA236AF49493}" destId="{B4DA8CCC-4DB9-49C5-9B58-53BF9E6FAB7D}" srcOrd="2" destOrd="0" presId="urn:microsoft.com/office/officeart/2008/layout/SquareAccentList"/>
    <dgm:cxn modelId="{259829C3-A51B-4AAC-B3E6-7575AF532D63}" type="presParOf" srcId="{B4DA8CCC-4DB9-49C5-9B58-53BF9E6FAB7D}" destId="{976515D9-DD7A-4D35-AEA1-AE763A6DE247}" srcOrd="0" destOrd="0" presId="urn:microsoft.com/office/officeart/2008/layout/SquareAccentList"/>
    <dgm:cxn modelId="{4D172A7A-1CF5-47BB-8B83-D16162B89813}" type="presParOf" srcId="{B4DA8CCC-4DB9-49C5-9B58-53BF9E6FAB7D}" destId="{F3B8D6F6-6F1C-4E17-80E5-8024FE79051F}" srcOrd="1" destOrd="0" presId="urn:microsoft.com/office/officeart/2008/layout/SquareAccentList"/>
    <dgm:cxn modelId="{40093F9E-3DB0-4991-8BB1-DD40E435256F}" type="presParOf" srcId="{69F38C8A-B2B9-4148-803C-0BD4236B80FE}" destId="{8DB91F7A-EADC-4706-8796-FD8155FFB828}" srcOrd="1" destOrd="0" presId="urn:microsoft.com/office/officeart/2008/layout/SquareAccentList"/>
    <dgm:cxn modelId="{E871E8DB-C99A-4E0B-AAAB-2F63DD038EB7}" type="presParOf" srcId="{8DB91F7A-EADC-4706-8796-FD8155FFB828}" destId="{CF08C907-247A-4756-8643-F633F3ED62F6}" srcOrd="0" destOrd="0" presId="urn:microsoft.com/office/officeart/2008/layout/SquareAccentList"/>
    <dgm:cxn modelId="{CEEB212D-1723-45D3-8F0D-9D1A1015CF4D}" type="presParOf" srcId="{CF08C907-247A-4756-8643-F633F3ED62F6}" destId="{E19D482E-EF70-4553-89B8-4C647FEBDF83}" srcOrd="0" destOrd="0" presId="urn:microsoft.com/office/officeart/2008/layout/SquareAccentList"/>
    <dgm:cxn modelId="{7C875B2D-FAD9-4483-8E1B-BBEC66A3EAB7}" type="presParOf" srcId="{CF08C907-247A-4756-8643-F633F3ED62F6}" destId="{5EE5C96E-DEFC-484E-AFE7-454400283D6D}" srcOrd="1" destOrd="0" presId="urn:microsoft.com/office/officeart/2008/layout/SquareAccentList"/>
    <dgm:cxn modelId="{1C67DEF7-4C1C-4C12-B4DC-FCF3FD0B6793}" type="presParOf" srcId="{CF08C907-247A-4756-8643-F633F3ED62F6}" destId="{C85111A1-D1B9-429B-9964-05B36EC56E3A}" srcOrd="2" destOrd="0" presId="urn:microsoft.com/office/officeart/2008/layout/SquareAccentList"/>
    <dgm:cxn modelId="{7BE85ABE-E135-4F7C-860B-7A55DC1F47B1}" type="presParOf" srcId="{8DB91F7A-EADC-4706-8796-FD8155FFB828}" destId="{6CEAD114-B704-46C1-A9A3-1CA493EFA5C7}" srcOrd="1" destOrd="0" presId="urn:microsoft.com/office/officeart/2008/layout/SquareAccentList"/>
    <dgm:cxn modelId="{3CCE5FFD-10EB-465A-B658-6E0FBAF3FFC0}" type="presParOf" srcId="{6CEAD114-B704-46C1-A9A3-1CA493EFA5C7}" destId="{09BF1B1B-22F9-4F1F-9805-549ED0BA0079}" srcOrd="0" destOrd="0" presId="urn:microsoft.com/office/officeart/2008/layout/SquareAccentList"/>
    <dgm:cxn modelId="{670825CE-3B10-4E77-81C9-F10F5325E5F1}" type="presParOf" srcId="{09BF1B1B-22F9-4F1F-9805-549ED0BA0079}" destId="{704CA2BB-DE96-4D15-8056-CA70A1C341F1}" srcOrd="0" destOrd="0" presId="urn:microsoft.com/office/officeart/2008/layout/SquareAccentList"/>
    <dgm:cxn modelId="{74EF245A-D271-4A83-9F7D-0FD2260F463B}" type="presParOf" srcId="{09BF1B1B-22F9-4F1F-9805-549ED0BA0079}" destId="{FF232667-8AC7-4A3F-BA66-22635C8E27D0}" srcOrd="1" destOrd="0" presId="urn:microsoft.com/office/officeart/2008/layout/SquareAccentList"/>
    <dgm:cxn modelId="{F25432CA-840A-4A25-A8ED-CF58FDEE9F15}" type="presParOf" srcId="{6CEAD114-B704-46C1-A9A3-1CA493EFA5C7}" destId="{79DCE893-C6E4-4A7A-83E3-4A8D6E2ED150}" srcOrd="1" destOrd="0" presId="urn:microsoft.com/office/officeart/2008/layout/SquareAccentList"/>
    <dgm:cxn modelId="{DD515B20-1548-421D-978C-71D2486039C5}" type="presParOf" srcId="{79DCE893-C6E4-4A7A-83E3-4A8D6E2ED150}" destId="{E819362C-918F-43F2-B29D-99C483880A0A}" srcOrd="0" destOrd="0" presId="urn:microsoft.com/office/officeart/2008/layout/SquareAccentList"/>
    <dgm:cxn modelId="{A217F8F3-0D87-4039-AA38-36C987718BA3}" type="presParOf" srcId="{79DCE893-C6E4-4A7A-83E3-4A8D6E2ED150}" destId="{8BE5300C-895E-4E07-9599-8D2063891F4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CB9DAD-9CC7-4DFB-A272-B860C09D963E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</dgm:pt>
    <dgm:pt modelId="{6B057C2B-79C8-4F60-BF26-259A16085188}">
      <dgm:prSet phldrT="[Text]" custT="1"/>
      <dgm:spPr/>
      <dgm:t>
        <a:bodyPr/>
        <a:lstStyle/>
        <a:p>
          <a:r>
            <a:rPr lang="en-US" sz="2800" b="1" dirty="0">
              <a:latin typeface="Book Antiqua" panose="02040602050305030304" pitchFamily="18" charset="0"/>
            </a:rPr>
            <a:t>Email and Instant Messaging through </a:t>
          </a:r>
          <a:endParaRPr lang="en-US" sz="2800" b="1" dirty="0"/>
        </a:p>
      </dgm:t>
    </dgm:pt>
    <dgm:pt modelId="{46323BC9-EDDB-4EC3-9356-0B038011984C}" type="parTrans" cxnId="{CFAC5BC1-DE3F-4E7A-AC34-BEA9A303DE32}">
      <dgm:prSet/>
      <dgm:spPr/>
      <dgm:t>
        <a:bodyPr/>
        <a:lstStyle/>
        <a:p>
          <a:endParaRPr lang="en-US" sz="2000"/>
        </a:p>
      </dgm:t>
    </dgm:pt>
    <dgm:pt modelId="{40713CF6-75A9-436A-B69C-429B3DFFEFB3}" type="sibTrans" cxnId="{CFAC5BC1-DE3F-4E7A-AC34-BEA9A303DE32}">
      <dgm:prSet/>
      <dgm:spPr/>
      <dgm:t>
        <a:bodyPr/>
        <a:lstStyle/>
        <a:p>
          <a:endParaRPr lang="en-US" sz="2000"/>
        </a:p>
      </dgm:t>
    </dgm:pt>
    <dgm:pt modelId="{4B42032A-9D66-4A3E-A0A2-BF9598E9B824}">
      <dgm:prSet phldrT="[Text]" custT="1"/>
      <dgm:spPr/>
      <dgm:t>
        <a:bodyPr/>
        <a:lstStyle/>
        <a:p>
          <a:r>
            <a:rPr lang="en-US" sz="2800" b="1" dirty="0">
              <a:latin typeface="Book Antiqua" panose="02040602050305030304" pitchFamily="18" charset="0"/>
            </a:rPr>
            <a:t>Phone calls</a:t>
          </a:r>
        </a:p>
      </dgm:t>
    </dgm:pt>
    <dgm:pt modelId="{2D8995AD-3752-4AE9-90AC-E9A26B1D6A52}" type="parTrans" cxnId="{22924737-8452-4DCF-9A06-D94F213DCCD9}">
      <dgm:prSet/>
      <dgm:spPr/>
      <dgm:t>
        <a:bodyPr/>
        <a:lstStyle/>
        <a:p>
          <a:endParaRPr lang="en-US" sz="2000"/>
        </a:p>
      </dgm:t>
    </dgm:pt>
    <dgm:pt modelId="{9BFF2A70-B806-4DE7-8D44-05FAA99A5791}" type="sibTrans" cxnId="{22924737-8452-4DCF-9A06-D94F213DCCD9}">
      <dgm:prSet/>
      <dgm:spPr/>
      <dgm:t>
        <a:bodyPr/>
        <a:lstStyle/>
        <a:p>
          <a:endParaRPr lang="en-US" sz="2000"/>
        </a:p>
      </dgm:t>
    </dgm:pt>
    <dgm:pt modelId="{ABDC3015-2A19-4E02-A7BB-D1656C616556}">
      <dgm:prSet phldrT="[Text]" custT="1"/>
      <dgm:spPr/>
      <dgm:t>
        <a:bodyPr/>
        <a:lstStyle/>
        <a:p>
          <a:r>
            <a:rPr lang="en-US" sz="2800" b="1" dirty="0">
              <a:latin typeface="Book Antiqua" panose="02040602050305030304" pitchFamily="18" charset="0"/>
            </a:rPr>
            <a:t>Video Calls</a:t>
          </a:r>
          <a:endParaRPr lang="en-US" sz="2800" dirty="0"/>
        </a:p>
      </dgm:t>
    </dgm:pt>
    <dgm:pt modelId="{DC1B54F4-5B6D-40D0-9B6F-47A5822217F9}" type="parTrans" cxnId="{36211EE5-035D-4B87-8C30-235CF999EC9A}">
      <dgm:prSet/>
      <dgm:spPr/>
      <dgm:t>
        <a:bodyPr/>
        <a:lstStyle/>
        <a:p>
          <a:endParaRPr lang="en-US" sz="2000"/>
        </a:p>
      </dgm:t>
    </dgm:pt>
    <dgm:pt modelId="{F26FD6AA-4E14-4ED7-A9BE-FE6FA8BEC37D}" type="sibTrans" cxnId="{36211EE5-035D-4B87-8C30-235CF999EC9A}">
      <dgm:prSet/>
      <dgm:spPr/>
      <dgm:t>
        <a:bodyPr/>
        <a:lstStyle/>
        <a:p>
          <a:endParaRPr lang="en-US" sz="2000"/>
        </a:p>
      </dgm:t>
    </dgm:pt>
    <dgm:pt modelId="{83871733-D3BF-49F2-8C34-29C652E0BCF7}">
      <dgm:prSet custT="1"/>
      <dgm:spPr/>
      <dgm:t>
        <a:bodyPr/>
        <a:lstStyle/>
        <a:p>
          <a:pPr marL="0" indent="0"/>
          <a:r>
            <a:rPr lang="en-US" sz="2000" dirty="0">
              <a:latin typeface="Book Antiqua" panose="02040602050305030304" pitchFamily="18" charset="0"/>
            </a:rPr>
            <a:t>Take time to proofread.</a:t>
          </a:r>
        </a:p>
      </dgm:t>
    </dgm:pt>
    <dgm:pt modelId="{5E4E4DF8-8E7C-4D21-8B54-2EBB96531155}" type="parTrans" cxnId="{1334001A-EE97-409D-946F-FEF524951E9A}">
      <dgm:prSet/>
      <dgm:spPr/>
      <dgm:t>
        <a:bodyPr/>
        <a:lstStyle/>
        <a:p>
          <a:endParaRPr lang="en-US" sz="2000"/>
        </a:p>
      </dgm:t>
    </dgm:pt>
    <dgm:pt modelId="{0D6D0CC3-DCBA-40D8-A004-FA69C77281E6}" type="sibTrans" cxnId="{1334001A-EE97-409D-946F-FEF524951E9A}">
      <dgm:prSet/>
      <dgm:spPr/>
      <dgm:t>
        <a:bodyPr/>
        <a:lstStyle/>
        <a:p>
          <a:endParaRPr lang="en-US" sz="2000"/>
        </a:p>
      </dgm:t>
    </dgm:pt>
    <dgm:pt modelId="{73273D73-0792-4498-B210-8E716D2D3863}">
      <dgm:prSet phldrT="[Text]" custT="1"/>
      <dgm:spPr/>
      <dgm:t>
        <a:bodyPr/>
        <a:lstStyle/>
        <a:p>
          <a:r>
            <a:rPr lang="en-US" sz="2000" dirty="0">
              <a:latin typeface="Book Antiqua" panose="02040602050305030304" pitchFamily="18" charset="0"/>
            </a:rPr>
            <a:t>Should be used to prevent too many emails being sent back and forth. Schedule phone calls when possible.</a:t>
          </a:r>
          <a:endParaRPr lang="en-US" sz="2000" dirty="0"/>
        </a:p>
      </dgm:t>
    </dgm:pt>
    <dgm:pt modelId="{398924FA-A5DA-41B7-8B09-64E40CDC6689}" type="parTrans" cxnId="{87BCDAC2-BB02-4536-B806-ADA366D8C67F}">
      <dgm:prSet/>
      <dgm:spPr/>
      <dgm:t>
        <a:bodyPr/>
        <a:lstStyle/>
        <a:p>
          <a:endParaRPr lang="en-US" sz="2000"/>
        </a:p>
      </dgm:t>
    </dgm:pt>
    <dgm:pt modelId="{4972587A-CFE5-4DD9-9DF2-697828D3ABCE}" type="sibTrans" cxnId="{87BCDAC2-BB02-4536-B806-ADA366D8C67F}">
      <dgm:prSet/>
      <dgm:spPr/>
      <dgm:t>
        <a:bodyPr/>
        <a:lstStyle/>
        <a:p>
          <a:endParaRPr lang="en-US" sz="2000"/>
        </a:p>
      </dgm:t>
    </dgm:pt>
    <dgm:pt modelId="{DDCA22C4-DC96-4D33-8D98-DF24294E496C}">
      <dgm:prSet phldrT="[Text]" custT="1"/>
      <dgm:spPr/>
      <dgm:t>
        <a:bodyPr/>
        <a:lstStyle/>
        <a:p>
          <a:r>
            <a:rPr lang="en-US" sz="2000" dirty="0">
              <a:latin typeface="Book Antiqua" panose="02040602050305030304" pitchFamily="18" charset="0"/>
            </a:rPr>
            <a:t>It is important for people to see each other to maintain team connectivity.  Move past discomfort of being seen on video.</a:t>
          </a:r>
          <a:endParaRPr lang="en-US" sz="2000" dirty="0"/>
        </a:p>
      </dgm:t>
    </dgm:pt>
    <dgm:pt modelId="{97E3A743-8A5F-4A6D-AC8C-89027EBF05F1}" type="parTrans" cxnId="{C530CF26-07B5-40AA-84DC-EAC783ED0610}">
      <dgm:prSet/>
      <dgm:spPr/>
      <dgm:t>
        <a:bodyPr/>
        <a:lstStyle/>
        <a:p>
          <a:endParaRPr lang="en-US" sz="2000"/>
        </a:p>
      </dgm:t>
    </dgm:pt>
    <dgm:pt modelId="{486DB1AF-0A69-4999-903A-221196EB90A2}" type="sibTrans" cxnId="{C530CF26-07B5-40AA-84DC-EAC783ED0610}">
      <dgm:prSet/>
      <dgm:spPr/>
      <dgm:t>
        <a:bodyPr/>
        <a:lstStyle/>
        <a:p>
          <a:endParaRPr lang="en-US" sz="2000"/>
        </a:p>
      </dgm:t>
    </dgm:pt>
    <dgm:pt modelId="{8EC337D6-FCAC-4F8B-B08B-053A59B777E7}">
      <dgm:prSet custT="1"/>
      <dgm:spPr/>
      <dgm:t>
        <a:bodyPr/>
        <a:lstStyle/>
        <a:p>
          <a:pPr marL="0" indent="0"/>
          <a:r>
            <a:rPr lang="en-US" sz="2000" dirty="0">
              <a:latin typeface="Book Antiqua" panose="02040602050305030304" pitchFamily="18" charset="0"/>
            </a:rPr>
            <a:t>Be brief. Be clear. Be responsive.</a:t>
          </a:r>
        </a:p>
      </dgm:t>
    </dgm:pt>
    <dgm:pt modelId="{D39D71E1-0290-48D6-BAC4-44B83F7D6E33}" type="parTrans" cxnId="{570AAF42-D3D4-41C5-9589-F09699EFD86D}">
      <dgm:prSet/>
      <dgm:spPr/>
      <dgm:t>
        <a:bodyPr/>
        <a:lstStyle/>
        <a:p>
          <a:endParaRPr lang="en-US"/>
        </a:p>
      </dgm:t>
    </dgm:pt>
    <dgm:pt modelId="{68D125EA-A153-438D-BCC5-71204D8A875F}" type="sibTrans" cxnId="{570AAF42-D3D4-41C5-9589-F09699EFD86D}">
      <dgm:prSet/>
      <dgm:spPr/>
      <dgm:t>
        <a:bodyPr/>
        <a:lstStyle/>
        <a:p>
          <a:endParaRPr lang="en-US"/>
        </a:p>
      </dgm:t>
    </dgm:pt>
    <dgm:pt modelId="{5CF51F2B-5BF7-497F-B83C-BD33FA25FB35}">
      <dgm:prSet custT="1"/>
      <dgm:spPr/>
      <dgm:t>
        <a:bodyPr/>
        <a:lstStyle/>
        <a:p>
          <a:pPr marL="0" indent="0"/>
          <a:r>
            <a:rPr lang="en-US" sz="2000" dirty="0">
              <a:latin typeface="Book Antiqua" panose="02040602050305030304" pitchFamily="18" charset="0"/>
            </a:rPr>
            <a:t>Be smart – Subject to Open Records Requests.</a:t>
          </a:r>
        </a:p>
      </dgm:t>
    </dgm:pt>
    <dgm:pt modelId="{DB593D57-8CD0-412C-834C-5F79E4C29C6E}" type="parTrans" cxnId="{0A9CCE9D-356F-419D-822E-6C4BFB4EF3C5}">
      <dgm:prSet/>
      <dgm:spPr/>
      <dgm:t>
        <a:bodyPr/>
        <a:lstStyle/>
        <a:p>
          <a:endParaRPr lang="en-US"/>
        </a:p>
      </dgm:t>
    </dgm:pt>
    <dgm:pt modelId="{0F398237-2553-4B5F-9BE2-C468B39FD26C}" type="sibTrans" cxnId="{0A9CCE9D-356F-419D-822E-6C4BFB4EF3C5}">
      <dgm:prSet/>
      <dgm:spPr/>
      <dgm:t>
        <a:bodyPr/>
        <a:lstStyle/>
        <a:p>
          <a:endParaRPr lang="en-US"/>
        </a:p>
      </dgm:t>
    </dgm:pt>
    <dgm:pt modelId="{14E2729D-FB77-4DE2-B0FE-93AC9D5CCE2A}" type="pres">
      <dgm:prSet presAssocID="{2BCB9DAD-9CC7-4DFB-A272-B860C09D963E}" presName="linear" presStyleCnt="0">
        <dgm:presLayoutVars>
          <dgm:dir/>
          <dgm:animLvl val="lvl"/>
          <dgm:resizeHandles val="exact"/>
        </dgm:presLayoutVars>
      </dgm:prSet>
      <dgm:spPr/>
    </dgm:pt>
    <dgm:pt modelId="{B8E6C816-B49B-4EE1-B6CF-2E4626C33E9E}" type="pres">
      <dgm:prSet presAssocID="{6B057C2B-79C8-4F60-BF26-259A16085188}" presName="parentLin" presStyleCnt="0"/>
      <dgm:spPr/>
    </dgm:pt>
    <dgm:pt modelId="{DF1E9AB9-8876-48B1-A49C-6DB3E7F5A6E7}" type="pres">
      <dgm:prSet presAssocID="{6B057C2B-79C8-4F60-BF26-259A16085188}" presName="parentLeftMargin" presStyleLbl="node1" presStyleIdx="0" presStyleCnt="3"/>
      <dgm:spPr/>
    </dgm:pt>
    <dgm:pt modelId="{88762E85-39F6-4012-9393-68579AA1D63A}" type="pres">
      <dgm:prSet presAssocID="{6B057C2B-79C8-4F60-BF26-259A16085188}" presName="parentText" presStyleLbl="node1" presStyleIdx="0" presStyleCnt="3" custScaleX="119095" custLinFactX="-175" custLinFactNeighborX="-100000">
        <dgm:presLayoutVars>
          <dgm:chMax val="0"/>
          <dgm:bulletEnabled val="1"/>
        </dgm:presLayoutVars>
      </dgm:prSet>
      <dgm:spPr/>
    </dgm:pt>
    <dgm:pt modelId="{B3A6EAB5-ABD9-4236-8195-C8E80308A81A}" type="pres">
      <dgm:prSet presAssocID="{6B057C2B-79C8-4F60-BF26-259A16085188}" presName="negativeSpace" presStyleCnt="0"/>
      <dgm:spPr/>
    </dgm:pt>
    <dgm:pt modelId="{C7E96E10-2DC6-4D09-B4A2-6426F8DDA04C}" type="pres">
      <dgm:prSet presAssocID="{6B057C2B-79C8-4F60-BF26-259A16085188}" presName="childText" presStyleLbl="conFgAcc1" presStyleIdx="0" presStyleCnt="3" custScaleX="83305">
        <dgm:presLayoutVars>
          <dgm:bulletEnabled val="1"/>
        </dgm:presLayoutVars>
      </dgm:prSet>
      <dgm:spPr/>
    </dgm:pt>
    <dgm:pt modelId="{D3EFA61B-B846-41D8-8D6C-D46ED0BED39D}" type="pres">
      <dgm:prSet presAssocID="{40713CF6-75A9-436A-B69C-429B3DFFEFB3}" presName="spaceBetweenRectangles" presStyleCnt="0"/>
      <dgm:spPr/>
    </dgm:pt>
    <dgm:pt modelId="{58D6E3EF-8D4E-4524-8447-9F27876E9FB6}" type="pres">
      <dgm:prSet presAssocID="{4B42032A-9D66-4A3E-A0A2-BF9598E9B824}" presName="parentLin" presStyleCnt="0"/>
      <dgm:spPr/>
    </dgm:pt>
    <dgm:pt modelId="{3135795C-2A6A-46C0-95D3-F6481542BAFC}" type="pres">
      <dgm:prSet presAssocID="{4B42032A-9D66-4A3E-A0A2-BF9598E9B824}" presName="parentLeftMargin" presStyleLbl="node1" presStyleIdx="0" presStyleCnt="3"/>
      <dgm:spPr/>
    </dgm:pt>
    <dgm:pt modelId="{CDC0C4A5-947C-4C4B-A55F-C6CF547394E2}" type="pres">
      <dgm:prSet presAssocID="{4B42032A-9D66-4A3E-A0A2-BF9598E9B824}" presName="parentText" presStyleLbl="node1" presStyleIdx="1" presStyleCnt="3" custScaleX="119095" custLinFactX="-175" custLinFactNeighborX="-100000">
        <dgm:presLayoutVars>
          <dgm:chMax val="0"/>
          <dgm:bulletEnabled val="1"/>
        </dgm:presLayoutVars>
      </dgm:prSet>
      <dgm:spPr/>
    </dgm:pt>
    <dgm:pt modelId="{AA5B9487-96F9-4614-ADDC-8D280C3812F1}" type="pres">
      <dgm:prSet presAssocID="{4B42032A-9D66-4A3E-A0A2-BF9598E9B824}" presName="negativeSpace" presStyleCnt="0"/>
      <dgm:spPr/>
    </dgm:pt>
    <dgm:pt modelId="{7D8115CC-86CC-41E3-843F-648C46C89002}" type="pres">
      <dgm:prSet presAssocID="{4B42032A-9D66-4A3E-A0A2-BF9598E9B824}" presName="childText" presStyleLbl="conFgAcc1" presStyleIdx="1" presStyleCnt="3" custScaleX="83241">
        <dgm:presLayoutVars>
          <dgm:bulletEnabled val="1"/>
        </dgm:presLayoutVars>
      </dgm:prSet>
      <dgm:spPr/>
    </dgm:pt>
    <dgm:pt modelId="{DF662B33-A053-486E-9BB0-DC75D5A8B667}" type="pres">
      <dgm:prSet presAssocID="{9BFF2A70-B806-4DE7-8D44-05FAA99A5791}" presName="spaceBetweenRectangles" presStyleCnt="0"/>
      <dgm:spPr/>
    </dgm:pt>
    <dgm:pt modelId="{11FBEF34-1B0A-4892-8BFB-E7DA8A3A98BB}" type="pres">
      <dgm:prSet presAssocID="{ABDC3015-2A19-4E02-A7BB-D1656C616556}" presName="parentLin" presStyleCnt="0"/>
      <dgm:spPr/>
    </dgm:pt>
    <dgm:pt modelId="{008606EA-0F91-4BCF-A5DE-793D10401785}" type="pres">
      <dgm:prSet presAssocID="{ABDC3015-2A19-4E02-A7BB-D1656C616556}" presName="parentLeftMargin" presStyleLbl="node1" presStyleIdx="1" presStyleCnt="3"/>
      <dgm:spPr/>
    </dgm:pt>
    <dgm:pt modelId="{8FD53946-BF7C-460D-B4D9-A66EEF314394}" type="pres">
      <dgm:prSet presAssocID="{ABDC3015-2A19-4E02-A7BB-D1656C616556}" presName="parentText" presStyleLbl="node1" presStyleIdx="2" presStyleCnt="3" custScaleX="119095" custLinFactX="-175" custLinFactNeighborX="-100000">
        <dgm:presLayoutVars>
          <dgm:chMax val="0"/>
          <dgm:bulletEnabled val="1"/>
        </dgm:presLayoutVars>
      </dgm:prSet>
      <dgm:spPr/>
    </dgm:pt>
    <dgm:pt modelId="{E7CC5CA1-6157-483D-8922-F4EDC6F4B477}" type="pres">
      <dgm:prSet presAssocID="{ABDC3015-2A19-4E02-A7BB-D1656C616556}" presName="negativeSpace" presStyleCnt="0"/>
      <dgm:spPr/>
    </dgm:pt>
    <dgm:pt modelId="{E77E03C6-B8AD-488D-987B-6E34824C4AAD}" type="pres">
      <dgm:prSet presAssocID="{ABDC3015-2A19-4E02-A7BB-D1656C616556}" presName="childText" presStyleLbl="conFgAcc1" presStyleIdx="2" presStyleCnt="3" custScaleX="83278" custScaleY="116613">
        <dgm:presLayoutVars>
          <dgm:bulletEnabled val="1"/>
        </dgm:presLayoutVars>
      </dgm:prSet>
      <dgm:spPr/>
    </dgm:pt>
  </dgm:ptLst>
  <dgm:cxnLst>
    <dgm:cxn modelId="{F4EA300A-B6EC-4071-995E-8CE978421378}" type="presOf" srcId="{8EC337D6-FCAC-4F8B-B08B-053A59B777E7}" destId="{C7E96E10-2DC6-4D09-B4A2-6426F8DDA04C}" srcOrd="0" destOrd="1" presId="urn:microsoft.com/office/officeart/2005/8/layout/list1"/>
    <dgm:cxn modelId="{1334001A-EE97-409D-946F-FEF524951E9A}" srcId="{6B057C2B-79C8-4F60-BF26-259A16085188}" destId="{83871733-D3BF-49F2-8C34-29C652E0BCF7}" srcOrd="0" destOrd="0" parTransId="{5E4E4DF8-8E7C-4D21-8B54-2EBB96531155}" sibTransId="{0D6D0CC3-DCBA-40D8-A004-FA69C77281E6}"/>
    <dgm:cxn modelId="{C530CF26-07B5-40AA-84DC-EAC783ED0610}" srcId="{ABDC3015-2A19-4E02-A7BB-D1656C616556}" destId="{DDCA22C4-DC96-4D33-8D98-DF24294E496C}" srcOrd="0" destOrd="0" parTransId="{97E3A743-8A5F-4A6D-AC8C-89027EBF05F1}" sibTransId="{486DB1AF-0A69-4999-903A-221196EB90A2}"/>
    <dgm:cxn modelId="{22924737-8452-4DCF-9A06-D94F213DCCD9}" srcId="{2BCB9DAD-9CC7-4DFB-A272-B860C09D963E}" destId="{4B42032A-9D66-4A3E-A0A2-BF9598E9B824}" srcOrd="1" destOrd="0" parTransId="{2D8995AD-3752-4AE9-90AC-E9A26B1D6A52}" sibTransId="{9BFF2A70-B806-4DE7-8D44-05FAA99A5791}"/>
    <dgm:cxn modelId="{2A996D42-EDC3-4AD3-91BB-5051308DD8AB}" type="presOf" srcId="{5CF51F2B-5BF7-497F-B83C-BD33FA25FB35}" destId="{C7E96E10-2DC6-4D09-B4A2-6426F8DDA04C}" srcOrd="0" destOrd="2" presId="urn:microsoft.com/office/officeart/2005/8/layout/list1"/>
    <dgm:cxn modelId="{570AAF42-D3D4-41C5-9589-F09699EFD86D}" srcId="{6B057C2B-79C8-4F60-BF26-259A16085188}" destId="{8EC337D6-FCAC-4F8B-B08B-053A59B777E7}" srcOrd="1" destOrd="0" parTransId="{D39D71E1-0290-48D6-BAC4-44B83F7D6E33}" sibTransId="{68D125EA-A153-438D-BCC5-71204D8A875F}"/>
    <dgm:cxn modelId="{4FC6AB44-C30B-4DC9-8E32-9C1C408E152D}" type="presOf" srcId="{ABDC3015-2A19-4E02-A7BB-D1656C616556}" destId="{008606EA-0F91-4BCF-A5DE-793D10401785}" srcOrd="0" destOrd="0" presId="urn:microsoft.com/office/officeart/2005/8/layout/list1"/>
    <dgm:cxn modelId="{22437989-7C25-4ED2-8BA1-C593B3F483F7}" type="presOf" srcId="{ABDC3015-2A19-4E02-A7BB-D1656C616556}" destId="{8FD53946-BF7C-460D-B4D9-A66EEF314394}" srcOrd="1" destOrd="0" presId="urn:microsoft.com/office/officeart/2005/8/layout/list1"/>
    <dgm:cxn modelId="{0A9CCE9D-356F-419D-822E-6C4BFB4EF3C5}" srcId="{6B057C2B-79C8-4F60-BF26-259A16085188}" destId="{5CF51F2B-5BF7-497F-B83C-BD33FA25FB35}" srcOrd="2" destOrd="0" parTransId="{DB593D57-8CD0-412C-834C-5F79E4C29C6E}" sibTransId="{0F398237-2553-4B5F-9BE2-C468B39FD26C}"/>
    <dgm:cxn modelId="{B23B1BAC-57F2-4A97-A86D-D27956C2D371}" type="presOf" srcId="{73273D73-0792-4498-B210-8E716D2D3863}" destId="{7D8115CC-86CC-41E3-843F-648C46C89002}" srcOrd="0" destOrd="0" presId="urn:microsoft.com/office/officeart/2005/8/layout/list1"/>
    <dgm:cxn modelId="{46F4EDAF-26DC-4F17-85F4-0F8E1EC1B070}" type="presOf" srcId="{DDCA22C4-DC96-4D33-8D98-DF24294E496C}" destId="{E77E03C6-B8AD-488D-987B-6E34824C4AAD}" srcOrd="0" destOrd="0" presId="urn:microsoft.com/office/officeart/2005/8/layout/list1"/>
    <dgm:cxn modelId="{0D25B7B9-558F-4DCA-8F07-3A858BE722F2}" type="presOf" srcId="{2BCB9DAD-9CC7-4DFB-A272-B860C09D963E}" destId="{14E2729D-FB77-4DE2-B0FE-93AC9D5CCE2A}" srcOrd="0" destOrd="0" presId="urn:microsoft.com/office/officeart/2005/8/layout/list1"/>
    <dgm:cxn modelId="{AEACC5C0-CB46-4C18-B205-A2A49DE331C5}" type="presOf" srcId="{4B42032A-9D66-4A3E-A0A2-BF9598E9B824}" destId="{CDC0C4A5-947C-4C4B-A55F-C6CF547394E2}" srcOrd="1" destOrd="0" presId="urn:microsoft.com/office/officeart/2005/8/layout/list1"/>
    <dgm:cxn modelId="{CFAC5BC1-DE3F-4E7A-AC34-BEA9A303DE32}" srcId="{2BCB9DAD-9CC7-4DFB-A272-B860C09D963E}" destId="{6B057C2B-79C8-4F60-BF26-259A16085188}" srcOrd="0" destOrd="0" parTransId="{46323BC9-EDDB-4EC3-9356-0B038011984C}" sibTransId="{40713CF6-75A9-436A-B69C-429B3DFFEFB3}"/>
    <dgm:cxn modelId="{87BCDAC2-BB02-4536-B806-ADA366D8C67F}" srcId="{4B42032A-9D66-4A3E-A0A2-BF9598E9B824}" destId="{73273D73-0792-4498-B210-8E716D2D3863}" srcOrd="0" destOrd="0" parTransId="{398924FA-A5DA-41B7-8B09-64E40CDC6689}" sibTransId="{4972587A-CFE5-4DD9-9DF2-697828D3ABCE}"/>
    <dgm:cxn modelId="{0794FCC5-7A18-4137-A72C-2DC7B448BC5E}" type="presOf" srcId="{4B42032A-9D66-4A3E-A0A2-BF9598E9B824}" destId="{3135795C-2A6A-46C0-95D3-F6481542BAFC}" srcOrd="0" destOrd="0" presId="urn:microsoft.com/office/officeart/2005/8/layout/list1"/>
    <dgm:cxn modelId="{B1914EDE-18DB-4037-BCD0-1C13A46E549D}" type="presOf" srcId="{6B057C2B-79C8-4F60-BF26-259A16085188}" destId="{88762E85-39F6-4012-9393-68579AA1D63A}" srcOrd="1" destOrd="0" presId="urn:microsoft.com/office/officeart/2005/8/layout/list1"/>
    <dgm:cxn modelId="{36211EE5-035D-4B87-8C30-235CF999EC9A}" srcId="{2BCB9DAD-9CC7-4DFB-A272-B860C09D963E}" destId="{ABDC3015-2A19-4E02-A7BB-D1656C616556}" srcOrd="2" destOrd="0" parTransId="{DC1B54F4-5B6D-40D0-9B6F-47A5822217F9}" sibTransId="{F26FD6AA-4E14-4ED7-A9BE-FE6FA8BEC37D}"/>
    <dgm:cxn modelId="{2976B9EA-86AC-4B1D-A284-B54AA3F82D90}" type="presOf" srcId="{83871733-D3BF-49F2-8C34-29C652E0BCF7}" destId="{C7E96E10-2DC6-4D09-B4A2-6426F8DDA04C}" srcOrd="0" destOrd="0" presId="urn:microsoft.com/office/officeart/2005/8/layout/list1"/>
    <dgm:cxn modelId="{FA7B76ED-8AEE-4F9A-A668-A737229D6042}" type="presOf" srcId="{6B057C2B-79C8-4F60-BF26-259A16085188}" destId="{DF1E9AB9-8876-48B1-A49C-6DB3E7F5A6E7}" srcOrd="0" destOrd="0" presId="urn:microsoft.com/office/officeart/2005/8/layout/list1"/>
    <dgm:cxn modelId="{FA01D863-6D51-44B2-AA31-4AF59727166B}" type="presParOf" srcId="{14E2729D-FB77-4DE2-B0FE-93AC9D5CCE2A}" destId="{B8E6C816-B49B-4EE1-B6CF-2E4626C33E9E}" srcOrd="0" destOrd="0" presId="urn:microsoft.com/office/officeart/2005/8/layout/list1"/>
    <dgm:cxn modelId="{AA07439F-5EE4-4A05-8949-190E145526B7}" type="presParOf" srcId="{B8E6C816-B49B-4EE1-B6CF-2E4626C33E9E}" destId="{DF1E9AB9-8876-48B1-A49C-6DB3E7F5A6E7}" srcOrd="0" destOrd="0" presId="urn:microsoft.com/office/officeart/2005/8/layout/list1"/>
    <dgm:cxn modelId="{25F099F4-3ECE-4174-B1F4-416D004B43F1}" type="presParOf" srcId="{B8E6C816-B49B-4EE1-B6CF-2E4626C33E9E}" destId="{88762E85-39F6-4012-9393-68579AA1D63A}" srcOrd="1" destOrd="0" presId="urn:microsoft.com/office/officeart/2005/8/layout/list1"/>
    <dgm:cxn modelId="{382A1114-F161-45A0-B210-6C506CAFFB11}" type="presParOf" srcId="{14E2729D-FB77-4DE2-B0FE-93AC9D5CCE2A}" destId="{B3A6EAB5-ABD9-4236-8195-C8E80308A81A}" srcOrd="1" destOrd="0" presId="urn:microsoft.com/office/officeart/2005/8/layout/list1"/>
    <dgm:cxn modelId="{530F3A81-F136-4B4D-9505-62269769CC6C}" type="presParOf" srcId="{14E2729D-FB77-4DE2-B0FE-93AC9D5CCE2A}" destId="{C7E96E10-2DC6-4D09-B4A2-6426F8DDA04C}" srcOrd="2" destOrd="0" presId="urn:microsoft.com/office/officeart/2005/8/layout/list1"/>
    <dgm:cxn modelId="{6DB31678-CD5F-4696-AEFE-51E72A7A25B6}" type="presParOf" srcId="{14E2729D-FB77-4DE2-B0FE-93AC9D5CCE2A}" destId="{D3EFA61B-B846-41D8-8D6C-D46ED0BED39D}" srcOrd="3" destOrd="0" presId="urn:microsoft.com/office/officeart/2005/8/layout/list1"/>
    <dgm:cxn modelId="{D184DAAE-E80A-4E17-9BC7-D8839B612387}" type="presParOf" srcId="{14E2729D-FB77-4DE2-B0FE-93AC9D5CCE2A}" destId="{58D6E3EF-8D4E-4524-8447-9F27876E9FB6}" srcOrd="4" destOrd="0" presId="urn:microsoft.com/office/officeart/2005/8/layout/list1"/>
    <dgm:cxn modelId="{41A11D11-5964-411D-9C62-C56974C2ED96}" type="presParOf" srcId="{58D6E3EF-8D4E-4524-8447-9F27876E9FB6}" destId="{3135795C-2A6A-46C0-95D3-F6481542BAFC}" srcOrd="0" destOrd="0" presId="urn:microsoft.com/office/officeart/2005/8/layout/list1"/>
    <dgm:cxn modelId="{87F33444-1677-4E2B-9C04-66D8B9D45812}" type="presParOf" srcId="{58D6E3EF-8D4E-4524-8447-9F27876E9FB6}" destId="{CDC0C4A5-947C-4C4B-A55F-C6CF547394E2}" srcOrd="1" destOrd="0" presId="urn:microsoft.com/office/officeart/2005/8/layout/list1"/>
    <dgm:cxn modelId="{BD7D9224-6BB8-4577-B51E-62B46EDBCD0F}" type="presParOf" srcId="{14E2729D-FB77-4DE2-B0FE-93AC9D5CCE2A}" destId="{AA5B9487-96F9-4614-ADDC-8D280C3812F1}" srcOrd="5" destOrd="0" presId="urn:microsoft.com/office/officeart/2005/8/layout/list1"/>
    <dgm:cxn modelId="{DB679C8D-21F4-4388-94FB-375E35DD68EA}" type="presParOf" srcId="{14E2729D-FB77-4DE2-B0FE-93AC9D5CCE2A}" destId="{7D8115CC-86CC-41E3-843F-648C46C89002}" srcOrd="6" destOrd="0" presId="urn:microsoft.com/office/officeart/2005/8/layout/list1"/>
    <dgm:cxn modelId="{B1661188-E0D2-4F2A-8A19-DAE3FDEEB024}" type="presParOf" srcId="{14E2729D-FB77-4DE2-B0FE-93AC9D5CCE2A}" destId="{DF662B33-A053-486E-9BB0-DC75D5A8B667}" srcOrd="7" destOrd="0" presId="urn:microsoft.com/office/officeart/2005/8/layout/list1"/>
    <dgm:cxn modelId="{876C430D-C8AA-4283-B1C6-C02B33792B52}" type="presParOf" srcId="{14E2729D-FB77-4DE2-B0FE-93AC9D5CCE2A}" destId="{11FBEF34-1B0A-4892-8BFB-E7DA8A3A98BB}" srcOrd="8" destOrd="0" presId="urn:microsoft.com/office/officeart/2005/8/layout/list1"/>
    <dgm:cxn modelId="{DB4B8DCE-67F6-48C3-9B50-A5DC2FF3AB47}" type="presParOf" srcId="{11FBEF34-1B0A-4892-8BFB-E7DA8A3A98BB}" destId="{008606EA-0F91-4BCF-A5DE-793D10401785}" srcOrd="0" destOrd="0" presId="urn:microsoft.com/office/officeart/2005/8/layout/list1"/>
    <dgm:cxn modelId="{B06EB907-E03C-4F3D-B502-654A6F3C359F}" type="presParOf" srcId="{11FBEF34-1B0A-4892-8BFB-E7DA8A3A98BB}" destId="{8FD53946-BF7C-460D-B4D9-A66EEF314394}" srcOrd="1" destOrd="0" presId="urn:microsoft.com/office/officeart/2005/8/layout/list1"/>
    <dgm:cxn modelId="{7E354A17-66A1-4029-B472-BBF034629B9D}" type="presParOf" srcId="{14E2729D-FB77-4DE2-B0FE-93AC9D5CCE2A}" destId="{E7CC5CA1-6157-483D-8922-F4EDC6F4B477}" srcOrd="9" destOrd="0" presId="urn:microsoft.com/office/officeart/2005/8/layout/list1"/>
    <dgm:cxn modelId="{17546720-6792-4A63-844C-44AA9FF0F8D6}" type="presParOf" srcId="{14E2729D-FB77-4DE2-B0FE-93AC9D5CCE2A}" destId="{E77E03C6-B8AD-488D-987B-6E34824C4A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A5E200-E41E-4C61-948E-FF65AAE3120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E9E041-77E6-42B4-AC0B-3436035BC9C9}">
      <dgm:prSet custT="1"/>
      <dgm:spPr/>
      <dgm:t>
        <a:bodyPr/>
        <a:lstStyle/>
        <a:p>
          <a:r>
            <a:rPr lang="en-US" sz="2100" dirty="0">
              <a:solidFill>
                <a:schemeClr val="tx1"/>
              </a:solidFill>
              <a:latin typeface="Book Antiqua" panose="02040602050305030304" pitchFamily="18" charset="0"/>
            </a:rPr>
            <a:t>When sharing documents, be clear on whether you are looking for comments, looking for others to add content or simply sharing information.</a:t>
          </a:r>
        </a:p>
      </dgm:t>
    </dgm:pt>
    <dgm:pt modelId="{3D6C1730-C98B-49C1-8C55-925716D518A1}" type="sibTrans" cxnId="{A3CCAC13-E39B-440C-99CF-7790ABACD938}">
      <dgm:prSet/>
      <dgm:spPr/>
      <dgm:t>
        <a:bodyPr/>
        <a:lstStyle/>
        <a:p>
          <a:endParaRPr lang="en-US" sz="2100">
            <a:solidFill>
              <a:schemeClr val="tx1"/>
            </a:solidFill>
          </a:endParaRPr>
        </a:p>
      </dgm:t>
    </dgm:pt>
    <dgm:pt modelId="{15433F17-A003-4021-8870-795D8F4F08E2}" type="parTrans" cxnId="{A3CCAC13-E39B-440C-99CF-7790ABACD938}">
      <dgm:prSet/>
      <dgm:spPr/>
      <dgm:t>
        <a:bodyPr/>
        <a:lstStyle/>
        <a:p>
          <a:endParaRPr lang="en-US" sz="2100">
            <a:solidFill>
              <a:schemeClr val="tx1"/>
            </a:solidFill>
          </a:endParaRPr>
        </a:p>
      </dgm:t>
    </dgm:pt>
    <dgm:pt modelId="{6E92BB97-6167-4B84-92FC-3C1533C767E3}">
      <dgm:prSet phldrT="[Text]" custT="1"/>
      <dgm:spPr/>
      <dgm:t>
        <a:bodyPr/>
        <a:lstStyle/>
        <a:p>
          <a:r>
            <a:rPr lang="en-US" sz="2100" dirty="0">
              <a:solidFill>
                <a:schemeClr val="tx1"/>
              </a:solidFill>
              <a:latin typeface="Book Antiqua" panose="02040602050305030304" pitchFamily="18" charset="0"/>
            </a:rPr>
            <a:t>Utilize OneDrive to share files that need to be worked on simultaneously.</a:t>
          </a:r>
          <a:endParaRPr lang="en-US" sz="2100" dirty="0">
            <a:solidFill>
              <a:schemeClr val="tx1"/>
            </a:solidFill>
          </a:endParaRPr>
        </a:p>
      </dgm:t>
    </dgm:pt>
    <dgm:pt modelId="{27D8C3C2-0AA7-4F7C-888B-9BE4EE2A75B4}" type="parTrans" cxnId="{9FD1A7C1-EB85-4E7D-9B6B-3AAF129DD9BC}">
      <dgm:prSet/>
      <dgm:spPr/>
      <dgm:t>
        <a:bodyPr/>
        <a:lstStyle/>
        <a:p>
          <a:endParaRPr lang="en-US" sz="2100">
            <a:solidFill>
              <a:schemeClr val="tx1"/>
            </a:solidFill>
          </a:endParaRPr>
        </a:p>
      </dgm:t>
    </dgm:pt>
    <dgm:pt modelId="{80E15E74-ADEA-4DE6-A0F1-19326254DA38}" type="sibTrans" cxnId="{9FD1A7C1-EB85-4E7D-9B6B-3AAF129DD9BC}">
      <dgm:prSet/>
      <dgm:spPr/>
      <dgm:t>
        <a:bodyPr/>
        <a:lstStyle/>
        <a:p>
          <a:endParaRPr lang="en-US" sz="2100">
            <a:solidFill>
              <a:schemeClr val="tx1"/>
            </a:solidFill>
          </a:endParaRPr>
        </a:p>
      </dgm:t>
    </dgm:pt>
    <dgm:pt modelId="{46FAE605-5147-40F9-8ED4-4F6CDA1CD4D9}">
      <dgm:prSet custT="1"/>
      <dgm:spPr/>
      <dgm:t>
        <a:bodyPr/>
        <a:lstStyle/>
        <a:p>
          <a:r>
            <a:rPr lang="en-US" sz="2100" dirty="0">
              <a:solidFill>
                <a:schemeClr val="tx1"/>
              </a:solidFill>
              <a:latin typeface="Book Antiqua" panose="02040602050305030304" pitchFamily="18" charset="0"/>
            </a:rPr>
            <a:t>OneDrive offers control over files. You can give permission to users to edit files or give view only access.  </a:t>
          </a:r>
        </a:p>
      </dgm:t>
    </dgm:pt>
    <dgm:pt modelId="{2E242DB0-9B03-4503-B833-C25053138A82}" type="parTrans" cxnId="{5F777780-7057-4C6A-826A-5AEC800F4AC0}">
      <dgm:prSet/>
      <dgm:spPr/>
    </dgm:pt>
    <dgm:pt modelId="{FAADB51A-BFF2-4331-AD30-3919D5F04103}" type="sibTrans" cxnId="{5F777780-7057-4C6A-826A-5AEC800F4AC0}">
      <dgm:prSet/>
      <dgm:spPr/>
    </dgm:pt>
    <dgm:pt modelId="{F9F74516-3C6D-472D-AD5E-9A7278C77548}" type="pres">
      <dgm:prSet presAssocID="{23A5E200-E41E-4C61-948E-FF65AAE3120D}" presName="Name0" presStyleCnt="0">
        <dgm:presLayoutVars>
          <dgm:chMax val="7"/>
          <dgm:chPref val="7"/>
          <dgm:dir/>
        </dgm:presLayoutVars>
      </dgm:prSet>
      <dgm:spPr/>
    </dgm:pt>
    <dgm:pt modelId="{B712266F-18FF-4F57-9DBC-ECC711DE298B}" type="pres">
      <dgm:prSet presAssocID="{23A5E200-E41E-4C61-948E-FF65AAE3120D}" presName="Name1" presStyleCnt="0"/>
      <dgm:spPr/>
    </dgm:pt>
    <dgm:pt modelId="{B882830F-A418-4FE9-8BFB-0437D49954A4}" type="pres">
      <dgm:prSet presAssocID="{23A5E200-E41E-4C61-948E-FF65AAE3120D}" presName="cycle" presStyleCnt="0"/>
      <dgm:spPr/>
    </dgm:pt>
    <dgm:pt modelId="{254BA241-6FD0-408E-AC98-4BBEA0A5EDC1}" type="pres">
      <dgm:prSet presAssocID="{23A5E200-E41E-4C61-948E-FF65AAE3120D}" presName="srcNode" presStyleLbl="node1" presStyleIdx="0" presStyleCnt="3"/>
      <dgm:spPr/>
    </dgm:pt>
    <dgm:pt modelId="{1C9EF764-6734-45DA-937B-E53BF318C3DC}" type="pres">
      <dgm:prSet presAssocID="{23A5E200-E41E-4C61-948E-FF65AAE3120D}" presName="conn" presStyleLbl="parChTrans1D2" presStyleIdx="0" presStyleCnt="1"/>
      <dgm:spPr/>
    </dgm:pt>
    <dgm:pt modelId="{86F71603-8F77-487A-8EA2-10291B40BC9F}" type="pres">
      <dgm:prSet presAssocID="{23A5E200-E41E-4C61-948E-FF65AAE3120D}" presName="extraNode" presStyleLbl="node1" presStyleIdx="0" presStyleCnt="3"/>
      <dgm:spPr/>
    </dgm:pt>
    <dgm:pt modelId="{7E424352-1204-471D-AC93-D25A83A273CB}" type="pres">
      <dgm:prSet presAssocID="{23A5E200-E41E-4C61-948E-FF65AAE3120D}" presName="dstNode" presStyleLbl="node1" presStyleIdx="0" presStyleCnt="3"/>
      <dgm:spPr/>
    </dgm:pt>
    <dgm:pt modelId="{63B39BD0-E809-48FA-9CAE-E38C8E6297DC}" type="pres">
      <dgm:prSet presAssocID="{6E92BB97-6167-4B84-92FC-3C1533C767E3}" presName="text_1" presStyleLbl="node1" presStyleIdx="0" presStyleCnt="3">
        <dgm:presLayoutVars>
          <dgm:bulletEnabled val="1"/>
        </dgm:presLayoutVars>
      </dgm:prSet>
      <dgm:spPr/>
    </dgm:pt>
    <dgm:pt modelId="{FA2E6139-F3BF-490D-BA75-FEE982210FCF}" type="pres">
      <dgm:prSet presAssocID="{6E92BB97-6167-4B84-92FC-3C1533C767E3}" presName="accent_1" presStyleCnt="0"/>
      <dgm:spPr/>
    </dgm:pt>
    <dgm:pt modelId="{B7847575-4ECD-446B-8822-B72A55EA5276}" type="pres">
      <dgm:prSet presAssocID="{6E92BB97-6167-4B84-92FC-3C1533C767E3}" presName="accentRepeatNode" presStyleLbl="solidFgAcc1" presStyleIdx="0" presStyleCnt="3"/>
      <dgm:spPr/>
    </dgm:pt>
    <dgm:pt modelId="{D5DA0649-6228-49AF-9DCA-9E828DCBB483}" type="pres">
      <dgm:prSet presAssocID="{46FAE605-5147-40F9-8ED4-4F6CDA1CD4D9}" presName="text_2" presStyleLbl="node1" presStyleIdx="1" presStyleCnt="3">
        <dgm:presLayoutVars>
          <dgm:bulletEnabled val="1"/>
        </dgm:presLayoutVars>
      </dgm:prSet>
      <dgm:spPr/>
    </dgm:pt>
    <dgm:pt modelId="{3D13FAA8-7BD1-4C02-A98E-B8B321843EFC}" type="pres">
      <dgm:prSet presAssocID="{46FAE605-5147-40F9-8ED4-4F6CDA1CD4D9}" presName="accent_2" presStyleCnt="0"/>
      <dgm:spPr/>
    </dgm:pt>
    <dgm:pt modelId="{B6B88D3F-CB9F-4153-9B1B-A91226C3236C}" type="pres">
      <dgm:prSet presAssocID="{46FAE605-5147-40F9-8ED4-4F6CDA1CD4D9}" presName="accentRepeatNode" presStyleLbl="solidFgAcc1" presStyleIdx="1" presStyleCnt="3"/>
      <dgm:spPr/>
    </dgm:pt>
    <dgm:pt modelId="{32D9B9E2-B61A-4E55-8A8F-D6AE203E57EC}" type="pres">
      <dgm:prSet presAssocID="{D6E9E041-77E6-42B4-AC0B-3436035BC9C9}" presName="text_3" presStyleLbl="node1" presStyleIdx="2" presStyleCnt="3">
        <dgm:presLayoutVars>
          <dgm:bulletEnabled val="1"/>
        </dgm:presLayoutVars>
      </dgm:prSet>
      <dgm:spPr/>
    </dgm:pt>
    <dgm:pt modelId="{C6D43AE0-B12B-400F-A85B-91EFE39CF901}" type="pres">
      <dgm:prSet presAssocID="{D6E9E041-77E6-42B4-AC0B-3436035BC9C9}" presName="accent_3" presStyleCnt="0"/>
      <dgm:spPr/>
    </dgm:pt>
    <dgm:pt modelId="{BF0F3B51-442A-45DD-AF37-238B667EC5BA}" type="pres">
      <dgm:prSet presAssocID="{D6E9E041-77E6-42B4-AC0B-3436035BC9C9}" presName="accentRepeatNode" presStyleLbl="solidFgAcc1" presStyleIdx="2" presStyleCnt="3"/>
      <dgm:spPr/>
    </dgm:pt>
  </dgm:ptLst>
  <dgm:cxnLst>
    <dgm:cxn modelId="{A3CCAC13-E39B-440C-99CF-7790ABACD938}" srcId="{23A5E200-E41E-4C61-948E-FF65AAE3120D}" destId="{D6E9E041-77E6-42B4-AC0B-3436035BC9C9}" srcOrd="2" destOrd="0" parTransId="{15433F17-A003-4021-8870-795D8F4F08E2}" sibTransId="{3D6C1730-C98B-49C1-8C55-925716D518A1}"/>
    <dgm:cxn modelId="{D213502B-3305-4B30-A3E7-A45875FCAFC7}" type="presOf" srcId="{80E15E74-ADEA-4DE6-A0F1-19326254DA38}" destId="{1C9EF764-6734-45DA-937B-E53BF318C3DC}" srcOrd="0" destOrd="0" presId="urn:microsoft.com/office/officeart/2008/layout/VerticalCurvedList"/>
    <dgm:cxn modelId="{5790DC44-15E2-4232-A6C9-074D07792C40}" type="presOf" srcId="{46FAE605-5147-40F9-8ED4-4F6CDA1CD4D9}" destId="{D5DA0649-6228-49AF-9DCA-9E828DCBB483}" srcOrd="0" destOrd="0" presId="urn:microsoft.com/office/officeart/2008/layout/VerticalCurvedList"/>
    <dgm:cxn modelId="{5F777780-7057-4C6A-826A-5AEC800F4AC0}" srcId="{23A5E200-E41E-4C61-948E-FF65AAE3120D}" destId="{46FAE605-5147-40F9-8ED4-4F6CDA1CD4D9}" srcOrd="1" destOrd="0" parTransId="{2E242DB0-9B03-4503-B833-C25053138A82}" sibTransId="{FAADB51A-BFF2-4331-AD30-3919D5F04103}"/>
    <dgm:cxn modelId="{EE4D88A8-7E04-4083-A90A-645FA3BD1FFD}" type="presOf" srcId="{23A5E200-E41E-4C61-948E-FF65AAE3120D}" destId="{F9F74516-3C6D-472D-AD5E-9A7278C77548}" srcOrd="0" destOrd="0" presId="urn:microsoft.com/office/officeart/2008/layout/VerticalCurvedList"/>
    <dgm:cxn modelId="{9FD1A7C1-EB85-4E7D-9B6B-3AAF129DD9BC}" srcId="{23A5E200-E41E-4C61-948E-FF65AAE3120D}" destId="{6E92BB97-6167-4B84-92FC-3C1533C767E3}" srcOrd="0" destOrd="0" parTransId="{27D8C3C2-0AA7-4F7C-888B-9BE4EE2A75B4}" sibTransId="{80E15E74-ADEA-4DE6-A0F1-19326254DA38}"/>
    <dgm:cxn modelId="{37C1B4C7-F6B0-4127-9A07-4A2522B04CB5}" type="presOf" srcId="{6E92BB97-6167-4B84-92FC-3C1533C767E3}" destId="{63B39BD0-E809-48FA-9CAE-E38C8E6297DC}" srcOrd="0" destOrd="0" presId="urn:microsoft.com/office/officeart/2008/layout/VerticalCurvedList"/>
    <dgm:cxn modelId="{AACCE9E6-47E9-408C-AF00-E98C38EF1C2A}" type="presOf" srcId="{D6E9E041-77E6-42B4-AC0B-3436035BC9C9}" destId="{32D9B9E2-B61A-4E55-8A8F-D6AE203E57EC}" srcOrd="0" destOrd="0" presId="urn:microsoft.com/office/officeart/2008/layout/VerticalCurvedList"/>
    <dgm:cxn modelId="{964687D2-B4F0-49A1-BF8A-E39064F240B6}" type="presParOf" srcId="{F9F74516-3C6D-472D-AD5E-9A7278C77548}" destId="{B712266F-18FF-4F57-9DBC-ECC711DE298B}" srcOrd="0" destOrd="0" presId="urn:microsoft.com/office/officeart/2008/layout/VerticalCurvedList"/>
    <dgm:cxn modelId="{477858F7-1BEB-4571-B3C1-E044DC5F8391}" type="presParOf" srcId="{B712266F-18FF-4F57-9DBC-ECC711DE298B}" destId="{B882830F-A418-4FE9-8BFB-0437D49954A4}" srcOrd="0" destOrd="0" presId="urn:microsoft.com/office/officeart/2008/layout/VerticalCurvedList"/>
    <dgm:cxn modelId="{BB79E8CA-46D3-4D87-90F3-8FCB0CE6E288}" type="presParOf" srcId="{B882830F-A418-4FE9-8BFB-0437D49954A4}" destId="{254BA241-6FD0-408E-AC98-4BBEA0A5EDC1}" srcOrd="0" destOrd="0" presId="urn:microsoft.com/office/officeart/2008/layout/VerticalCurvedList"/>
    <dgm:cxn modelId="{7BB26A92-58AD-4365-9F86-666F0703BF95}" type="presParOf" srcId="{B882830F-A418-4FE9-8BFB-0437D49954A4}" destId="{1C9EF764-6734-45DA-937B-E53BF318C3DC}" srcOrd="1" destOrd="0" presId="urn:microsoft.com/office/officeart/2008/layout/VerticalCurvedList"/>
    <dgm:cxn modelId="{139A414B-AA94-4768-B6E2-124ED01A4E20}" type="presParOf" srcId="{B882830F-A418-4FE9-8BFB-0437D49954A4}" destId="{86F71603-8F77-487A-8EA2-10291B40BC9F}" srcOrd="2" destOrd="0" presId="urn:microsoft.com/office/officeart/2008/layout/VerticalCurvedList"/>
    <dgm:cxn modelId="{1B33EBF3-6859-446B-AF1F-CB94101CF779}" type="presParOf" srcId="{B882830F-A418-4FE9-8BFB-0437D49954A4}" destId="{7E424352-1204-471D-AC93-D25A83A273CB}" srcOrd="3" destOrd="0" presId="urn:microsoft.com/office/officeart/2008/layout/VerticalCurvedList"/>
    <dgm:cxn modelId="{2C9E9C33-EFBE-4B7E-8F64-3157523D52AB}" type="presParOf" srcId="{B712266F-18FF-4F57-9DBC-ECC711DE298B}" destId="{63B39BD0-E809-48FA-9CAE-E38C8E6297DC}" srcOrd="1" destOrd="0" presId="urn:microsoft.com/office/officeart/2008/layout/VerticalCurvedList"/>
    <dgm:cxn modelId="{AAC205F3-0D81-410B-8E85-BD945E2C3C40}" type="presParOf" srcId="{B712266F-18FF-4F57-9DBC-ECC711DE298B}" destId="{FA2E6139-F3BF-490D-BA75-FEE982210FCF}" srcOrd="2" destOrd="0" presId="urn:microsoft.com/office/officeart/2008/layout/VerticalCurvedList"/>
    <dgm:cxn modelId="{4F341D74-10A1-4E0D-B7F3-51B9AE78477D}" type="presParOf" srcId="{FA2E6139-F3BF-490D-BA75-FEE982210FCF}" destId="{B7847575-4ECD-446B-8822-B72A55EA5276}" srcOrd="0" destOrd="0" presId="urn:microsoft.com/office/officeart/2008/layout/VerticalCurvedList"/>
    <dgm:cxn modelId="{A6FDF424-B6ED-4690-B65D-07E71C4900B8}" type="presParOf" srcId="{B712266F-18FF-4F57-9DBC-ECC711DE298B}" destId="{D5DA0649-6228-49AF-9DCA-9E828DCBB483}" srcOrd="3" destOrd="0" presId="urn:microsoft.com/office/officeart/2008/layout/VerticalCurvedList"/>
    <dgm:cxn modelId="{CFAD5B93-D633-41DB-96C4-E3564864547D}" type="presParOf" srcId="{B712266F-18FF-4F57-9DBC-ECC711DE298B}" destId="{3D13FAA8-7BD1-4C02-A98E-B8B321843EFC}" srcOrd="4" destOrd="0" presId="urn:microsoft.com/office/officeart/2008/layout/VerticalCurvedList"/>
    <dgm:cxn modelId="{EA78E4DC-C481-4E52-ABB3-DB87BD0995C4}" type="presParOf" srcId="{3D13FAA8-7BD1-4C02-A98E-B8B321843EFC}" destId="{B6B88D3F-CB9F-4153-9B1B-A91226C3236C}" srcOrd="0" destOrd="0" presId="urn:microsoft.com/office/officeart/2008/layout/VerticalCurvedList"/>
    <dgm:cxn modelId="{1280302A-91C8-432A-AFDD-75AA59319591}" type="presParOf" srcId="{B712266F-18FF-4F57-9DBC-ECC711DE298B}" destId="{32D9B9E2-B61A-4E55-8A8F-D6AE203E57EC}" srcOrd="5" destOrd="0" presId="urn:microsoft.com/office/officeart/2008/layout/VerticalCurvedList"/>
    <dgm:cxn modelId="{2D6B187D-583E-4A2B-91B1-6A6AB0FA4421}" type="presParOf" srcId="{B712266F-18FF-4F57-9DBC-ECC711DE298B}" destId="{C6D43AE0-B12B-400F-A85B-91EFE39CF901}" srcOrd="6" destOrd="0" presId="urn:microsoft.com/office/officeart/2008/layout/VerticalCurvedList"/>
    <dgm:cxn modelId="{9DA97D80-EFB5-4F2C-A9F4-59F6B8124C04}" type="presParOf" srcId="{C6D43AE0-B12B-400F-A85B-91EFE39CF901}" destId="{BF0F3B51-442A-45DD-AF37-238B667EC5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BA269D-177F-455A-BCCF-00FC734D42F8}" type="doc">
      <dgm:prSet loTypeId="urn:microsoft.com/office/officeart/2005/8/layout/h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456248-6578-474A-A464-AD04C5BDA6BE}">
      <dgm:prSet phldrT="[Text]" custT="1"/>
      <dgm:spPr/>
      <dgm:t>
        <a:bodyPr/>
        <a:lstStyle/>
        <a:p>
          <a:r>
            <a:rPr lang="en-US" sz="2400" b="1" dirty="0">
              <a:latin typeface="Book Antiqua" panose="02040602050305030304" pitchFamily="18" charset="0"/>
            </a:rPr>
            <a:t>Front Load your Day</a:t>
          </a:r>
          <a:endParaRPr lang="en-US" sz="2400" dirty="0"/>
        </a:p>
      </dgm:t>
    </dgm:pt>
    <dgm:pt modelId="{F9A0B630-976A-413D-86DC-AFE66574EE6F}" type="parTrans" cxnId="{85E341E1-5BB8-443F-8015-BA8C0AF63990}">
      <dgm:prSet/>
      <dgm:spPr/>
      <dgm:t>
        <a:bodyPr/>
        <a:lstStyle/>
        <a:p>
          <a:endParaRPr lang="en-US"/>
        </a:p>
      </dgm:t>
    </dgm:pt>
    <dgm:pt modelId="{5E6A671F-7813-482B-A0F0-8CF4596B397B}" type="sibTrans" cxnId="{85E341E1-5BB8-443F-8015-BA8C0AF63990}">
      <dgm:prSet/>
      <dgm:spPr/>
      <dgm:t>
        <a:bodyPr/>
        <a:lstStyle/>
        <a:p>
          <a:endParaRPr lang="en-US"/>
        </a:p>
      </dgm:t>
    </dgm:pt>
    <dgm:pt modelId="{21B00302-9694-4E68-BB45-4CABBC0A479F}">
      <dgm:prSet custT="1"/>
      <dgm:spPr/>
      <dgm:t>
        <a:bodyPr/>
        <a:lstStyle/>
        <a:p>
          <a:r>
            <a:rPr lang="en-US" sz="2400" b="1" dirty="0">
              <a:latin typeface="Book Antiqua" panose="02040602050305030304" pitchFamily="18" charset="0"/>
            </a:rPr>
            <a:t>Daily Report</a:t>
          </a:r>
          <a:endParaRPr lang="en-US" sz="2400" dirty="0">
            <a:latin typeface="Book Antiqua" panose="02040602050305030304" pitchFamily="18" charset="0"/>
          </a:endParaRPr>
        </a:p>
      </dgm:t>
    </dgm:pt>
    <dgm:pt modelId="{B4F7EC5D-890B-4C1B-9639-E47BB316F6B5}" type="parTrans" cxnId="{BD4C580E-ACDA-442D-8AC0-F5480D825701}">
      <dgm:prSet/>
      <dgm:spPr/>
      <dgm:t>
        <a:bodyPr/>
        <a:lstStyle/>
        <a:p>
          <a:endParaRPr lang="en-US"/>
        </a:p>
      </dgm:t>
    </dgm:pt>
    <dgm:pt modelId="{317BFBA6-9FDD-4D40-A83C-395EFB3AF78C}" type="sibTrans" cxnId="{BD4C580E-ACDA-442D-8AC0-F5480D825701}">
      <dgm:prSet/>
      <dgm:spPr/>
      <dgm:t>
        <a:bodyPr/>
        <a:lstStyle/>
        <a:p>
          <a:endParaRPr lang="en-US"/>
        </a:p>
      </dgm:t>
    </dgm:pt>
    <dgm:pt modelId="{67856A9B-88F3-4D99-BDFE-14482FE736FB}">
      <dgm:prSet custT="1"/>
      <dgm:spPr/>
      <dgm:t>
        <a:bodyPr/>
        <a:lstStyle/>
        <a:p>
          <a:r>
            <a:rPr lang="en-US" sz="2000" dirty="0">
              <a:latin typeface="Book Antiqua" panose="02040602050305030304" pitchFamily="18" charset="0"/>
            </a:rPr>
            <a:t>What did you accomplish yesterday?</a:t>
          </a:r>
        </a:p>
      </dgm:t>
    </dgm:pt>
    <dgm:pt modelId="{6F440212-A1A2-459B-87A9-DA848B0E195B}" type="parTrans" cxnId="{CF66B283-A6DB-4BEE-8C92-5A614FF97FEB}">
      <dgm:prSet/>
      <dgm:spPr/>
      <dgm:t>
        <a:bodyPr/>
        <a:lstStyle/>
        <a:p>
          <a:endParaRPr lang="en-US"/>
        </a:p>
      </dgm:t>
    </dgm:pt>
    <dgm:pt modelId="{EE8B9545-B003-441B-990C-D155D024E46A}" type="sibTrans" cxnId="{CF66B283-A6DB-4BEE-8C92-5A614FF97FEB}">
      <dgm:prSet/>
      <dgm:spPr/>
      <dgm:t>
        <a:bodyPr/>
        <a:lstStyle/>
        <a:p>
          <a:endParaRPr lang="en-US"/>
        </a:p>
      </dgm:t>
    </dgm:pt>
    <dgm:pt modelId="{F54C965E-8945-44AB-81EF-5ABE6FCCD38D}">
      <dgm:prSet custT="1"/>
      <dgm:spPr/>
      <dgm:t>
        <a:bodyPr/>
        <a:lstStyle/>
        <a:p>
          <a:r>
            <a:rPr lang="en-US" sz="2400" b="1" dirty="0">
              <a:latin typeface="Book Antiqua" panose="02040602050305030304" pitchFamily="18" charset="0"/>
            </a:rPr>
            <a:t>Use a Timer</a:t>
          </a:r>
          <a:endParaRPr lang="en-US" sz="2400" dirty="0">
            <a:latin typeface="Book Antiqua" panose="02040602050305030304" pitchFamily="18" charset="0"/>
          </a:endParaRPr>
        </a:p>
      </dgm:t>
    </dgm:pt>
    <dgm:pt modelId="{7EBC0519-AC8F-41E0-9AC5-F71B1BB6E26C}" type="parTrans" cxnId="{C1935412-D3D1-4A37-9F67-03DBC4880DDA}">
      <dgm:prSet/>
      <dgm:spPr/>
      <dgm:t>
        <a:bodyPr/>
        <a:lstStyle/>
        <a:p>
          <a:endParaRPr lang="en-US"/>
        </a:p>
      </dgm:t>
    </dgm:pt>
    <dgm:pt modelId="{D428FAC0-CC34-4334-B417-959DCDED91C9}" type="sibTrans" cxnId="{C1935412-D3D1-4A37-9F67-03DBC4880DDA}">
      <dgm:prSet/>
      <dgm:spPr/>
      <dgm:t>
        <a:bodyPr/>
        <a:lstStyle/>
        <a:p>
          <a:endParaRPr lang="en-US"/>
        </a:p>
      </dgm:t>
    </dgm:pt>
    <dgm:pt modelId="{3D36AC4C-FEC8-45AC-B4ED-E3A4AEF2398D}">
      <dgm:prSet custT="1"/>
      <dgm:spPr/>
      <dgm:t>
        <a:bodyPr/>
        <a:lstStyle/>
        <a:p>
          <a:r>
            <a:rPr lang="en-US" sz="2400" b="1" dirty="0">
              <a:latin typeface="Book Antiqua" panose="02040602050305030304" pitchFamily="18" charset="0"/>
            </a:rPr>
            <a:t>Use an App</a:t>
          </a:r>
          <a:endParaRPr lang="en-US" sz="2400" dirty="0">
            <a:latin typeface="Book Antiqua" panose="02040602050305030304" pitchFamily="18" charset="0"/>
          </a:endParaRPr>
        </a:p>
      </dgm:t>
    </dgm:pt>
    <dgm:pt modelId="{C53F6FFD-51F8-4713-9B7C-DF84E0DD41E7}" type="parTrans" cxnId="{7FE67834-150B-495C-8FF4-242131A64544}">
      <dgm:prSet/>
      <dgm:spPr/>
      <dgm:t>
        <a:bodyPr/>
        <a:lstStyle/>
        <a:p>
          <a:endParaRPr lang="en-US"/>
        </a:p>
      </dgm:t>
    </dgm:pt>
    <dgm:pt modelId="{B8C453BB-7532-4197-AFA5-213EA1E7EC52}" type="sibTrans" cxnId="{7FE67834-150B-495C-8FF4-242131A64544}">
      <dgm:prSet/>
      <dgm:spPr/>
      <dgm:t>
        <a:bodyPr/>
        <a:lstStyle/>
        <a:p>
          <a:endParaRPr lang="en-US"/>
        </a:p>
      </dgm:t>
    </dgm:pt>
    <dgm:pt modelId="{EC4D0F58-386B-43A1-9338-137E81C9D3F7}">
      <dgm:prSet phldrT="[Text]" custT="1"/>
      <dgm:spPr/>
      <dgm:t>
        <a:bodyPr/>
        <a:lstStyle/>
        <a:p>
          <a:r>
            <a:rPr lang="en-US" sz="2000" dirty="0">
              <a:latin typeface="Book Antiqua" panose="02040602050305030304" pitchFamily="18" charset="0"/>
            </a:rPr>
            <a:t>Choose your most challenging tasks for the morning while you are focused.</a:t>
          </a:r>
          <a:endParaRPr lang="en-US" sz="2000" dirty="0"/>
        </a:p>
      </dgm:t>
    </dgm:pt>
    <dgm:pt modelId="{F9914A1D-23AA-41B4-85C3-74D83FB410B1}" type="parTrans" cxnId="{D1D71BBB-8E61-4606-9666-55D05F77A4A7}">
      <dgm:prSet/>
      <dgm:spPr/>
      <dgm:t>
        <a:bodyPr/>
        <a:lstStyle/>
        <a:p>
          <a:endParaRPr lang="en-US"/>
        </a:p>
      </dgm:t>
    </dgm:pt>
    <dgm:pt modelId="{F0A88F53-383E-4834-8E0B-3A1BFFF23F32}" type="sibTrans" cxnId="{D1D71BBB-8E61-4606-9666-55D05F77A4A7}">
      <dgm:prSet/>
      <dgm:spPr/>
      <dgm:t>
        <a:bodyPr/>
        <a:lstStyle/>
        <a:p>
          <a:endParaRPr lang="en-US"/>
        </a:p>
      </dgm:t>
    </dgm:pt>
    <dgm:pt modelId="{EB0CC031-6803-4300-920C-9CECD58BC11A}">
      <dgm:prSet custT="1"/>
      <dgm:spPr/>
      <dgm:t>
        <a:bodyPr/>
        <a:lstStyle/>
        <a:p>
          <a:r>
            <a:rPr lang="en-US" sz="2000" dirty="0">
              <a:latin typeface="Book Antiqua" panose="02040602050305030304" pitchFamily="18" charset="0"/>
            </a:rPr>
            <a:t>Helps keep track of small tasks or time spent on big projects.</a:t>
          </a:r>
        </a:p>
      </dgm:t>
    </dgm:pt>
    <dgm:pt modelId="{0EF013F3-85C0-4D1D-8D49-9CEA45F2D99C}" type="parTrans" cxnId="{1C4F63BB-6CBE-407D-8A6F-E0F68D1AFF87}">
      <dgm:prSet/>
      <dgm:spPr/>
      <dgm:t>
        <a:bodyPr/>
        <a:lstStyle/>
        <a:p>
          <a:endParaRPr lang="en-US"/>
        </a:p>
      </dgm:t>
    </dgm:pt>
    <dgm:pt modelId="{DCE81608-5984-4476-A24E-394A2B9C85F5}" type="sibTrans" cxnId="{1C4F63BB-6CBE-407D-8A6F-E0F68D1AFF87}">
      <dgm:prSet/>
      <dgm:spPr/>
      <dgm:t>
        <a:bodyPr/>
        <a:lstStyle/>
        <a:p>
          <a:endParaRPr lang="en-US"/>
        </a:p>
      </dgm:t>
    </dgm:pt>
    <dgm:pt modelId="{3B0D27C7-BDA9-4F92-9266-428DA4A3431F}">
      <dgm:prSet custT="1"/>
      <dgm:spPr/>
      <dgm:t>
        <a:bodyPr/>
        <a:lstStyle/>
        <a:p>
          <a:r>
            <a:rPr lang="en-US" sz="2000" dirty="0">
              <a:latin typeface="Book Antiqua" panose="02040602050305030304" pitchFamily="18" charset="0"/>
            </a:rPr>
            <a:t>Apps can help keep track of time spent on social media, YouTube, news sites, etc.</a:t>
          </a:r>
        </a:p>
      </dgm:t>
    </dgm:pt>
    <dgm:pt modelId="{98FE6320-8310-42AD-A182-F41AC577F0C1}" type="parTrans" cxnId="{2B28719E-4F4E-40AE-993A-BFD0F143AB49}">
      <dgm:prSet/>
      <dgm:spPr/>
      <dgm:t>
        <a:bodyPr/>
        <a:lstStyle/>
        <a:p>
          <a:endParaRPr lang="en-US"/>
        </a:p>
      </dgm:t>
    </dgm:pt>
    <dgm:pt modelId="{A7925CDF-7321-4576-AE0D-86D273B573FA}" type="sibTrans" cxnId="{2B28719E-4F4E-40AE-993A-BFD0F143AB49}">
      <dgm:prSet/>
      <dgm:spPr/>
      <dgm:t>
        <a:bodyPr/>
        <a:lstStyle/>
        <a:p>
          <a:endParaRPr lang="en-US"/>
        </a:p>
      </dgm:t>
    </dgm:pt>
    <dgm:pt modelId="{63633231-D26F-480E-8BD9-815EEDA50669}">
      <dgm:prSet custT="1"/>
      <dgm:spPr/>
      <dgm:t>
        <a:bodyPr/>
        <a:lstStyle/>
        <a:p>
          <a:endParaRPr lang="en-US" sz="1050" dirty="0">
            <a:latin typeface="Book Antiqua" panose="02040602050305030304" pitchFamily="18" charset="0"/>
          </a:endParaRPr>
        </a:p>
      </dgm:t>
    </dgm:pt>
    <dgm:pt modelId="{DBE08DEF-C12E-40FC-92B8-2163AB49AE92}" type="parTrans" cxnId="{D0C19F88-6878-41D2-B361-C60CBD2B7B68}">
      <dgm:prSet/>
      <dgm:spPr/>
      <dgm:t>
        <a:bodyPr/>
        <a:lstStyle/>
        <a:p>
          <a:endParaRPr lang="en-US"/>
        </a:p>
      </dgm:t>
    </dgm:pt>
    <dgm:pt modelId="{B62A77B4-CC90-4B72-AA46-A78D46A4E460}" type="sibTrans" cxnId="{D0C19F88-6878-41D2-B361-C60CBD2B7B68}">
      <dgm:prSet/>
      <dgm:spPr/>
      <dgm:t>
        <a:bodyPr/>
        <a:lstStyle/>
        <a:p>
          <a:endParaRPr lang="en-US"/>
        </a:p>
      </dgm:t>
    </dgm:pt>
    <dgm:pt modelId="{2518F5AE-2C2C-4581-AA19-65234BEACF6F}">
      <dgm:prSet custT="1"/>
      <dgm:spPr/>
      <dgm:t>
        <a:bodyPr/>
        <a:lstStyle/>
        <a:p>
          <a:endParaRPr lang="en-US" sz="1050" dirty="0">
            <a:latin typeface="Book Antiqua" panose="02040602050305030304" pitchFamily="18" charset="0"/>
          </a:endParaRPr>
        </a:p>
      </dgm:t>
    </dgm:pt>
    <dgm:pt modelId="{CA27B82F-0BF0-4CBD-8619-7AA5B9F7DEEC}" type="parTrans" cxnId="{8DAC3D78-4C91-4B4E-81EE-4099F91E97BE}">
      <dgm:prSet/>
      <dgm:spPr/>
      <dgm:t>
        <a:bodyPr/>
        <a:lstStyle/>
        <a:p>
          <a:endParaRPr lang="en-US"/>
        </a:p>
      </dgm:t>
    </dgm:pt>
    <dgm:pt modelId="{CA6A3F41-CC17-4F74-8255-732EA22CBCD0}" type="sibTrans" cxnId="{8DAC3D78-4C91-4B4E-81EE-4099F91E97BE}">
      <dgm:prSet/>
      <dgm:spPr/>
      <dgm:t>
        <a:bodyPr/>
        <a:lstStyle/>
        <a:p>
          <a:endParaRPr lang="en-US"/>
        </a:p>
      </dgm:t>
    </dgm:pt>
    <dgm:pt modelId="{DC0FE4FA-3F6B-42AD-B15D-333415329350}">
      <dgm:prSet custT="1"/>
      <dgm:spPr/>
      <dgm:t>
        <a:bodyPr/>
        <a:lstStyle/>
        <a:p>
          <a:endParaRPr lang="en-US" sz="1050" dirty="0">
            <a:latin typeface="Book Antiqua" panose="02040602050305030304" pitchFamily="18" charset="0"/>
          </a:endParaRPr>
        </a:p>
      </dgm:t>
    </dgm:pt>
    <dgm:pt modelId="{6E7BA870-8F60-4B57-BAA8-25DA9DC4CD70}" type="parTrans" cxnId="{0AEA4D4A-0B1B-43D2-A9C7-41D05ED133DC}">
      <dgm:prSet/>
      <dgm:spPr/>
      <dgm:t>
        <a:bodyPr/>
        <a:lstStyle/>
        <a:p>
          <a:endParaRPr lang="en-US"/>
        </a:p>
      </dgm:t>
    </dgm:pt>
    <dgm:pt modelId="{825FD21F-2D17-417C-9811-36C9B05A2AF3}" type="sibTrans" cxnId="{0AEA4D4A-0B1B-43D2-A9C7-41D05ED133DC}">
      <dgm:prSet/>
      <dgm:spPr/>
      <dgm:t>
        <a:bodyPr/>
        <a:lstStyle/>
        <a:p>
          <a:endParaRPr lang="en-US"/>
        </a:p>
      </dgm:t>
    </dgm:pt>
    <dgm:pt modelId="{2E6E2882-54D2-4F0B-AAEA-68AD3A605953}">
      <dgm:prSet custT="1"/>
      <dgm:spPr/>
      <dgm:t>
        <a:bodyPr/>
        <a:lstStyle/>
        <a:p>
          <a:r>
            <a:rPr lang="en-US" sz="2000" dirty="0">
              <a:latin typeface="Book Antiqua" panose="02040602050305030304" pitchFamily="18" charset="0"/>
            </a:rPr>
            <a:t>What do you need to overcome those challenges?</a:t>
          </a:r>
        </a:p>
      </dgm:t>
    </dgm:pt>
    <dgm:pt modelId="{CFAF9CF6-6551-4248-877B-7BA46157D935}" type="sibTrans" cxnId="{310AB4D9-501D-4040-A5D6-F42EAE6CE4A2}">
      <dgm:prSet/>
      <dgm:spPr/>
      <dgm:t>
        <a:bodyPr/>
        <a:lstStyle/>
        <a:p>
          <a:endParaRPr lang="en-US"/>
        </a:p>
      </dgm:t>
    </dgm:pt>
    <dgm:pt modelId="{053E730F-51FA-41F6-802D-FB5AD8BC7009}" type="parTrans" cxnId="{310AB4D9-501D-4040-A5D6-F42EAE6CE4A2}">
      <dgm:prSet/>
      <dgm:spPr/>
      <dgm:t>
        <a:bodyPr/>
        <a:lstStyle/>
        <a:p>
          <a:endParaRPr lang="en-US"/>
        </a:p>
      </dgm:t>
    </dgm:pt>
    <dgm:pt modelId="{56C269E7-341E-4B17-9DB7-C6CAEBA4F338}">
      <dgm:prSet custT="1"/>
      <dgm:spPr/>
      <dgm:t>
        <a:bodyPr/>
        <a:lstStyle/>
        <a:p>
          <a:r>
            <a:rPr lang="en-US" sz="2000" dirty="0">
              <a:latin typeface="Book Antiqua" panose="02040602050305030304" pitchFamily="18" charset="0"/>
            </a:rPr>
            <a:t>What challenges stand in your way?</a:t>
          </a:r>
        </a:p>
      </dgm:t>
    </dgm:pt>
    <dgm:pt modelId="{AD9EE514-BB96-43E4-A164-636A47B9A57F}" type="sibTrans" cxnId="{25B13AC3-09EE-4323-8180-D788EECA903D}">
      <dgm:prSet/>
      <dgm:spPr/>
      <dgm:t>
        <a:bodyPr/>
        <a:lstStyle/>
        <a:p>
          <a:endParaRPr lang="en-US"/>
        </a:p>
      </dgm:t>
    </dgm:pt>
    <dgm:pt modelId="{92EA6CE1-E089-46EB-8374-EA587906B2FC}" type="parTrans" cxnId="{25B13AC3-09EE-4323-8180-D788EECA903D}">
      <dgm:prSet/>
      <dgm:spPr/>
      <dgm:t>
        <a:bodyPr/>
        <a:lstStyle/>
        <a:p>
          <a:endParaRPr lang="en-US"/>
        </a:p>
      </dgm:t>
    </dgm:pt>
    <dgm:pt modelId="{B8F4C16C-397A-40CE-8006-AF0348FCF30D}">
      <dgm:prSet custT="1"/>
      <dgm:spPr/>
      <dgm:t>
        <a:bodyPr/>
        <a:lstStyle/>
        <a:p>
          <a:r>
            <a:rPr lang="en-US" sz="2000" dirty="0">
              <a:latin typeface="Book Antiqua" panose="02040602050305030304" pitchFamily="18" charset="0"/>
            </a:rPr>
            <a:t>What are you planning to do today?</a:t>
          </a:r>
        </a:p>
      </dgm:t>
    </dgm:pt>
    <dgm:pt modelId="{97060443-24BD-4369-92EE-E3930B254FAB}" type="sibTrans" cxnId="{B130C1E7-0A00-4140-999A-02DAA8D038B0}">
      <dgm:prSet/>
      <dgm:spPr/>
      <dgm:t>
        <a:bodyPr/>
        <a:lstStyle/>
        <a:p>
          <a:endParaRPr lang="en-US"/>
        </a:p>
      </dgm:t>
    </dgm:pt>
    <dgm:pt modelId="{9BAB2A8F-7E75-42C3-8BF4-B841B4526C67}" type="parTrans" cxnId="{B130C1E7-0A00-4140-999A-02DAA8D038B0}">
      <dgm:prSet/>
      <dgm:spPr/>
      <dgm:t>
        <a:bodyPr/>
        <a:lstStyle/>
        <a:p>
          <a:endParaRPr lang="en-US"/>
        </a:p>
      </dgm:t>
    </dgm:pt>
    <dgm:pt modelId="{6E15A27B-B5CB-4928-B463-1E441DCE3ABA}">
      <dgm:prSet custT="1"/>
      <dgm:spPr/>
      <dgm:t>
        <a:bodyPr/>
        <a:lstStyle/>
        <a:p>
          <a:r>
            <a:rPr lang="en-US" sz="2000" dirty="0">
              <a:latin typeface="Book Antiqua" panose="02040602050305030304" pitchFamily="18" charset="0"/>
            </a:rPr>
            <a:t>Outlook is a great tool to schedule your day and tasks.</a:t>
          </a:r>
        </a:p>
      </dgm:t>
    </dgm:pt>
    <dgm:pt modelId="{69F2578C-A79F-4627-88CA-5BF18C109FA7}" type="parTrans" cxnId="{B12B6FC0-5950-45BF-B5EB-84DA269C8C60}">
      <dgm:prSet/>
      <dgm:spPr/>
      <dgm:t>
        <a:bodyPr/>
        <a:lstStyle/>
        <a:p>
          <a:endParaRPr lang="en-US"/>
        </a:p>
      </dgm:t>
    </dgm:pt>
    <dgm:pt modelId="{A8D148A1-75F0-463E-A69D-2D7D862CF832}" type="sibTrans" cxnId="{B12B6FC0-5950-45BF-B5EB-84DA269C8C60}">
      <dgm:prSet/>
      <dgm:spPr/>
      <dgm:t>
        <a:bodyPr/>
        <a:lstStyle/>
        <a:p>
          <a:endParaRPr lang="en-US"/>
        </a:p>
      </dgm:t>
    </dgm:pt>
    <dgm:pt modelId="{766339B0-A9FC-4E17-BE5B-8E5465EDA9D1}">
      <dgm:prSet custT="1"/>
      <dgm:spPr/>
      <dgm:t>
        <a:bodyPr/>
        <a:lstStyle/>
        <a:p>
          <a:endParaRPr lang="en-US" sz="1050" dirty="0">
            <a:latin typeface="Book Antiqua" panose="02040602050305030304" pitchFamily="18" charset="0"/>
          </a:endParaRPr>
        </a:p>
      </dgm:t>
    </dgm:pt>
    <dgm:pt modelId="{8874A170-1CA0-482D-8C41-83F827ADB91D}" type="parTrans" cxnId="{854FC1A4-CC20-4B0D-96D1-EF45D687DCC4}">
      <dgm:prSet/>
      <dgm:spPr/>
      <dgm:t>
        <a:bodyPr/>
        <a:lstStyle/>
        <a:p>
          <a:endParaRPr lang="en-US"/>
        </a:p>
      </dgm:t>
    </dgm:pt>
    <dgm:pt modelId="{91D0188C-CDE1-4776-BE74-B3CF4CA1BED9}" type="sibTrans" cxnId="{854FC1A4-CC20-4B0D-96D1-EF45D687DCC4}">
      <dgm:prSet/>
      <dgm:spPr/>
      <dgm:t>
        <a:bodyPr/>
        <a:lstStyle/>
        <a:p>
          <a:endParaRPr lang="en-US"/>
        </a:p>
      </dgm:t>
    </dgm:pt>
    <dgm:pt modelId="{4AF7BC9C-9387-4561-BA01-5D8D097CB835}">
      <dgm:prSet phldrT="[Text]" custT="1"/>
      <dgm:spPr/>
      <dgm:t>
        <a:bodyPr/>
        <a:lstStyle/>
        <a:p>
          <a:r>
            <a:rPr lang="en-US" sz="2000" dirty="0">
              <a:latin typeface="Book Antiqua" panose="02040602050305030304" pitchFamily="18" charset="0"/>
            </a:rPr>
            <a:t>Use a To-Do list to guide your day.</a:t>
          </a:r>
        </a:p>
      </dgm:t>
    </dgm:pt>
    <dgm:pt modelId="{23D4C4D3-0FD5-4DBC-9E34-15E1869E7E79}" type="parTrans" cxnId="{F13B34AB-03CC-4F35-8C46-B0503546D396}">
      <dgm:prSet/>
      <dgm:spPr/>
      <dgm:t>
        <a:bodyPr/>
        <a:lstStyle/>
        <a:p>
          <a:endParaRPr lang="en-US"/>
        </a:p>
      </dgm:t>
    </dgm:pt>
    <dgm:pt modelId="{2EBEBB15-A838-44B7-BED0-F260569F3EA6}" type="sibTrans" cxnId="{F13B34AB-03CC-4F35-8C46-B0503546D396}">
      <dgm:prSet/>
      <dgm:spPr/>
      <dgm:t>
        <a:bodyPr/>
        <a:lstStyle/>
        <a:p>
          <a:endParaRPr lang="en-US"/>
        </a:p>
      </dgm:t>
    </dgm:pt>
    <dgm:pt modelId="{C938F5FE-235B-4953-A903-1CA10EDD6F46}">
      <dgm:prSet phldrT="[Text]" custT="1"/>
      <dgm:spPr/>
      <dgm:t>
        <a:bodyPr/>
        <a:lstStyle/>
        <a:p>
          <a:endParaRPr lang="en-US" sz="1050" dirty="0"/>
        </a:p>
      </dgm:t>
    </dgm:pt>
    <dgm:pt modelId="{1CEEDD5C-7128-4D49-A17B-F500938D2B2F}" type="parTrans" cxnId="{64E7FD53-7D80-401A-9E39-0A59C92B6E32}">
      <dgm:prSet/>
      <dgm:spPr/>
      <dgm:t>
        <a:bodyPr/>
        <a:lstStyle/>
        <a:p>
          <a:endParaRPr lang="en-US"/>
        </a:p>
      </dgm:t>
    </dgm:pt>
    <dgm:pt modelId="{68EEEE28-778F-4045-8650-B0E52F240CF3}" type="sibTrans" cxnId="{64E7FD53-7D80-401A-9E39-0A59C92B6E32}">
      <dgm:prSet/>
      <dgm:spPr/>
      <dgm:t>
        <a:bodyPr/>
        <a:lstStyle/>
        <a:p>
          <a:endParaRPr lang="en-US"/>
        </a:p>
      </dgm:t>
    </dgm:pt>
    <dgm:pt modelId="{FD16A561-BAC2-4A77-A3DF-42CB6CD4D932}" type="pres">
      <dgm:prSet presAssocID="{0BBA269D-177F-455A-BCCF-00FC734D42F8}" presName="Name0" presStyleCnt="0">
        <dgm:presLayoutVars>
          <dgm:dir/>
          <dgm:animLvl val="lvl"/>
          <dgm:resizeHandles val="exact"/>
        </dgm:presLayoutVars>
      </dgm:prSet>
      <dgm:spPr/>
    </dgm:pt>
    <dgm:pt modelId="{5451B94B-5743-4302-B444-71A746485D25}" type="pres">
      <dgm:prSet presAssocID="{52456248-6578-474A-A464-AD04C5BDA6BE}" presName="composite" presStyleCnt="0"/>
      <dgm:spPr/>
    </dgm:pt>
    <dgm:pt modelId="{357C12AD-F8A3-4E69-A45C-96361B6211C8}" type="pres">
      <dgm:prSet presAssocID="{52456248-6578-474A-A464-AD04C5BDA6B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492D2511-90C1-4355-A3B5-866D068D3004}" type="pres">
      <dgm:prSet presAssocID="{52456248-6578-474A-A464-AD04C5BDA6BE}" presName="desTx" presStyleLbl="alignAccFollowNode1" presStyleIdx="0" presStyleCnt="4">
        <dgm:presLayoutVars>
          <dgm:bulletEnabled val="1"/>
        </dgm:presLayoutVars>
      </dgm:prSet>
      <dgm:spPr/>
    </dgm:pt>
    <dgm:pt modelId="{84071C9E-1921-415B-8BA3-D646D646B87D}" type="pres">
      <dgm:prSet presAssocID="{5E6A671F-7813-482B-A0F0-8CF4596B397B}" presName="space" presStyleCnt="0"/>
      <dgm:spPr/>
    </dgm:pt>
    <dgm:pt modelId="{3987E6D2-0761-44AB-B104-2DD63AB4CE59}" type="pres">
      <dgm:prSet presAssocID="{21B00302-9694-4E68-BB45-4CABBC0A479F}" presName="composite" presStyleCnt="0"/>
      <dgm:spPr/>
    </dgm:pt>
    <dgm:pt modelId="{3FE976F6-94ED-4980-BB5E-2790B342AFD2}" type="pres">
      <dgm:prSet presAssocID="{21B00302-9694-4E68-BB45-4CABBC0A479F}" presName="parTx" presStyleLbl="alignNode1" presStyleIdx="1" presStyleCnt="4" custScaleX="107583">
        <dgm:presLayoutVars>
          <dgm:chMax val="0"/>
          <dgm:chPref val="0"/>
          <dgm:bulletEnabled val="1"/>
        </dgm:presLayoutVars>
      </dgm:prSet>
      <dgm:spPr/>
    </dgm:pt>
    <dgm:pt modelId="{2EC53530-A675-4900-997C-3C97BB14D241}" type="pres">
      <dgm:prSet presAssocID="{21B00302-9694-4E68-BB45-4CABBC0A479F}" presName="desTx" presStyleLbl="alignAccFollowNode1" presStyleIdx="1" presStyleCnt="4" custScaleX="108538">
        <dgm:presLayoutVars>
          <dgm:bulletEnabled val="1"/>
        </dgm:presLayoutVars>
      </dgm:prSet>
      <dgm:spPr/>
    </dgm:pt>
    <dgm:pt modelId="{B39A0F50-9F84-4201-9845-7BCA9D40EACB}" type="pres">
      <dgm:prSet presAssocID="{317BFBA6-9FDD-4D40-A83C-395EFB3AF78C}" presName="space" presStyleCnt="0"/>
      <dgm:spPr/>
    </dgm:pt>
    <dgm:pt modelId="{EEEDF55E-9789-449E-8EEC-E4BB369AE0BD}" type="pres">
      <dgm:prSet presAssocID="{F54C965E-8945-44AB-81EF-5ABE6FCCD38D}" presName="composite" presStyleCnt="0"/>
      <dgm:spPr/>
    </dgm:pt>
    <dgm:pt modelId="{06BD58B5-4DBF-467C-BB77-F191BD783E81}" type="pres">
      <dgm:prSet presAssocID="{F54C965E-8945-44AB-81EF-5ABE6FCCD38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00775049-3CA2-44F4-88CC-C10D0287B322}" type="pres">
      <dgm:prSet presAssocID="{F54C965E-8945-44AB-81EF-5ABE6FCCD38D}" presName="desTx" presStyleLbl="alignAccFollowNode1" presStyleIdx="2" presStyleCnt="4">
        <dgm:presLayoutVars>
          <dgm:bulletEnabled val="1"/>
        </dgm:presLayoutVars>
      </dgm:prSet>
      <dgm:spPr/>
    </dgm:pt>
    <dgm:pt modelId="{8A8B48A8-2CCC-47C0-ADA6-35105D717AF5}" type="pres">
      <dgm:prSet presAssocID="{D428FAC0-CC34-4334-B417-959DCDED91C9}" presName="space" presStyleCnt="0"/>
      <dgm:spPr/>
    </dgm:pt>
    <dgm:pt modelId="{AF7C32B9-1CA1-4360-A9EB-DC055A319B0C}" type="pres">
      <dgm:prSet presAssocID="{3D36AC4C-FEC8-45AC-B4ED-E3A4AEF2398D}" presName="composite" presStyleCnt="0"/>
      <dgm:spPr/>
    </dgm:pt>
    <dgm:pt modelId="{3E2E8022-D95B-47A2-AE84-C6E728332ED9}" type="pres">
      <dgm:prSet presAssocID="{3D36AC4C-FEC8-45AC-B4ED-E3A4AEF2398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10E2166-EE6E-457B-A729-67220F32867F}" type="pres">
      <dgm:prSet presAssocID="{3D36AC4C-FEC8-45AC-B4ED-E3A4AEF2398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67FB705-AADA-43B2-9B72-0E02984D2389}" type="presOf" srcId="{56C269E7-341E-4B17-9DB7-C6CAEBA4F338}" destId="{2EC53530-A675-4900-997C-3C97BB14D241}" srcOrd="0" destOrd="4" presId="urn:microsoft.com/office/officeart/2005/8/layout/hList1"/>
    <dgm:cxn modelId="{85436C0C-6CC9-42FD-8A1A-3E1D9939D4B3}" type="presOf" srcId="{EC4D0F58-386B-43A1-9338-137E81C9D3F7}" destId="{492D2511-90C1-4355-A3B5-866D068D3004}" srcOrd="0" destOrd="0" presId="urn:microsoft.com/office/officeart/2005/8/layout/hList1"/>
    <dgm:cxn modelId="{BD4C580E-ACDA-442D-8AC0-F5480D825701}" srcId="{0BBA269D-177F-455A-BCCF-00FC734D42F8}" destId="{21B00302-9694-4E68-BB45-4CABBC0A479F}" srcOrd="1" destOrd="0" parTransId="{B4F7EC5D-890B-4C1B-9639-E47BB316F6B5}" sibTransId="{317BFBA6-9FDD-4D40-A83C-395EFB3AF78C}"/>
    <dgm:cxn modelId="{C1935412-D3D1-4A37-9F67-03DBC4880DDA}" srcId="{0BBA269D-177F-455A-BCCF-00FC734D42F8}" destId="{F54C965E-8945-44AB-81EF-5ABE6FCCD38D}" srcOrd="2" destOrd="0" parTransId="{7EBC0519-AC8F-41E0-9AC5-F71B1BB6E26C}" sibTransId="{D428FAC0-CC34-4334-B417-959DCDED91C9}"/>
    <dgm:cxn modelId="{A5532A19-0936-4D32-A482-7D93C2B9A5AE}" type="presOf" srcId="{0BBA269D-177F-455A-BCCF-00FC734D42F8}" destId="{FD16A561-BAC2-4A77-A3DF-42CB6CD4D932}" srcOrd="0" destOrd="0" presId="urn:microsoft.com/office/officeart/2005/8/layout/hList1"/>
    <dgm:cxn modelId="{7FE67834-150B-495C-8FF4-242131A64544}" srcId="{0BBA269D-177F-455A-BCCF-00FC734D42F8}" destId="{3D36AC4C-FEC8-45AC-B4ED-E3A4AEF2398D}" srcOrd="3" destOrd="0" parTransId="{C53F6FFD-51F8-4713-9B7C-DF84E0DD41E7}" sibTransId="{B8C453BB-7532-4197-AFA5-213EA1E7EC52}"/>
    <dgm:cxn modelId="{D4A69743-3115-4546-97B8-50DCF5094E1A}" type="presOf" srcId="{3D36AC4C-FEC8-45AC-B4ED-E3A4AEF2398D}" destId="{3E2E8022-D95B-47A2-AE84-C6E728332ED9}" srcOrd="0" destOrd="0" presId="urn:microsoft.com/office/officeart/2005/8/layout/hList1"/>
    <dgm:cxn modelId="{0AEA4D4A-0B1B-43D2-A9C7-41D05ED133DC}" srcId="{21B00302-9694-4E68-BB45-4CABBC0A479F}" destId="{DC0FE4FA-3F6B-42AD-B15D-333415329350}" srcOrd="5" destOrd="0" parTransId="{6E7BA870-8F60-4B57-BAA8-25DA9DC4CD70}" sibTransId="{825FD21F-2D17-417C-9811-36C9B05A2AF3}"/>
    <dgm:cxn modelId="{64E7FD53-7D80-401A-9E39-0A59C92B6E32}" srcId="{52456248-6578-474A-A464-AD04C5BDA6BE}" destId="{C938F5FE-235B-4953-A903-1CA10EDD6F46}" srcOrd="1" destOrd="0" parTransId="{1CEEDD5C-7128-4D49-A17B-F500938D2B2F}" sibTransId="{68EEEE28-778F-4045-8650-B0E52F240CF3}"/>
    <dgm:cxn modelId="{FD2F8561-2518-4666-AD46-EF9A1830576D}" type="presOf" srcId="{63633231-D26F-480E-8BD9-815EEDA50669}" destId="{2EC53530-A675-4900-997C-3C97BB14D241}" srcOrd="0" destOrd="1" presId="urn:microsoft.com/office/officeart/2005/8/layout/hList1"/>
    <dgm:cxn modelId="{02E46A63-081C-44CB-B37F-E1D550C795D4}" type="presOf" srcId="{2518F5AE-2C2C-4581-AA19-65234BEACF6F}" destId="{2EC53530-A675-4900-997C-3C97BB14D241}" srcOrd="0" destOrd="3" presId="urn:microsoft.com/office/officeart/2005/8/layout/hList1"/>
    <dgm:cxn modelId="{B52DDD6F-A8AF-4F27-B55B-3E399A4A7AAD}" type="presOf" srcId="{EB0CC031-6803-4300-920C-9CECD58BC11A}" destId="{00775049-3CA2-44F4-88CC-C10D0287B322}" srcOrd="0" destOrd="0" presId="urn:microsoft.com/office/officeart/2005/8/layout/hList1"/>
    <dgm:cxn modelId="{8DAC3D78-4C91-4B4E-81EE-4099F91E97BE}" srcId="{21B00302-9694-4E68-BB45-4CABBC0A479F}" destId="{2518F5AE-2C2C-4581-AA19-65234BEACF6F}" srcOrd="3" destOrd="0" parTransId="{CA27B82F-0BF0-4CBD-8619-7AA5B9F7DEEC}" sibTransId="{CA6A3F41-CC17-4F74-8255-732EA22CBCD0}"/>
    <dgm:cxn modelId="{2327427F-C901-4108-B7C5-B462975C2382}" type="presOf" srcId="{2E6E2882-54D2-4F0B-AAEA-68AD3A605953}" destId="{2EC53530-A675-4900-997C-3C97BB14D241}" srcOrd="0" destOrd="6" presId="urn:microsoft.com/office/officeart/2005/8/layout/hList1"/>
    <dgm:cxn modelId="{CF66B283-A6DB-4BEE-8C92-5A614FF97FEB}" srcId="{21B00302-9694-4E68-BB45-4CABBC0A479F}" destId="{67856A9B-88F3-4D99-BDFE-14482FE736FB}" srcOrd="0" destOrd="0" parTransId="{6F440212-A1A2-459B-87A9-DA848B0E195B}" sibTransId="{EE8B9545-B003-441B-990C-D155D024E46A}"/>
    <dgm:cxn modelId="{D0C19F88-6878-41D2-B361-C60CBD2B7B68}" srcId="{21B00302-9694-4E68-BB45-4CABBC0A479F}" destId="{63633231-D26F-480E-8BD9-815EEDA50669}" srcOrd="1" destOrd="0" parTransId="{DBE08DEF-C12E-40FC-92B8-2163AB49AE92}" sibTransId="{B62A77B4-CC90-4B72-AA46-A78D46A4E460}"/>
    <dgm:cxn modelId="{C4D44D8C-A174-4583-B504-4260EF45AD34}" type="presOf" srcId="{766339B0-A9FC-4E17-BE5B-8E5465EDA9D1}" destId="{00775049-3CA2-44F4-88CC-C10D0287B322}" srcOrd="0" destOrd="1" presId="urn:microsoft.com/office/officeart/2005/8/layout/hList1"/>
    <dgm:cxn modelId="{54DFE38D-E623-4260-90E0-F4230EECD0A7}" type="presOf" srcId="{4AF7BC9C-9387-4561-BA01-5D8D097CB835}" destId="{492D2511-90C1-4355-A3B5-866D068D3004}" srcOrd="0" destOrd="2" presId="urn:microsoft.com/office/officeart/2005/8/layout/hList1"/>
    <dgm:cxn modelId="{2B28719E-4F4E-40AE-993A-BFD0F143AB49}" srcId="{3D36AC4C-FEC8-45AC-B4ED-E3A4AEF2398D}" destId="{3B0D27C7-BDA9-4F92-9266-428DA4A3431F}" srcOrd="0" destOrd="0" parTransId="{98FE6320-8310-42AD-A182-F41AC577F0C1}" sibTransId="{A7925CDF-7321-4576-AE0D-86D273B573FA}"/>
    <dgm:cxn modelId="{1A509F9F-BA96-4522-8AAE-83BE6FF5C6C6}" type="presOf" srcId="{C938F5FE-235B-4953-A903-1CA10EDD6F46}" destId="{492D2511-90C1-4355-A3B5-866D068D3004}" srcOrd="0" destOrd="1" presId="urn:microsoft.com/office/officeart/2005/8/layout/hList1"/>
    <dgm:cxn modelId="{854FC1A4-CC20-4B0D-96D1-EF45D687DCC4}" srcId="{F54C965E-8945-44AB-81EF-5ABE6FCCD38D}" destId="{766339B0-A9FC-4E17-BE5B-8E5465EDA9D1}" srcOrd="1" destOrd="0" parTransId="{8874A170-1CA0-482D-8C41-83F827ADB91D}" sibTransId="{91D0188C-CDE1-4776-BE74-B3CF4CA1BED9}"/>
    <dgm:cxn modelId="{47171EAB-FB3E-473B-9B3F-0F81B129B25A}" type="presOf" srcId="{6E15A27B-B5CB-4928-B463-1E441DCE3ABA}" destId="{00775049-3CA2-44F4-88CC-C10D0287B322}" srcOrd="0" destOrd="2" presId="urn:microsoft.com/office/officeart/2005/8/layout/hList1"/>
    <dgm:cxn modelId="{F13B34AB-03CC-4F35-8C46-B0503546D396}" srcId="{52456248-6578-474A-A464-AD04C5BDA6BE}" destId="{4AF7BC9C-9387-4561-BA01-5D8D097CB835}" srcOrd="2" destOrd="0" parTransId="{23D4C4D3-0FD5-4DBC-9E34-15E1869E7E79}" sibTransId="{2EBEBB15-A838-44B7-BED0-F260569F3EA6}"/>
    <dgm:cxn modelId="{353D92B0-D153-4826-A79E-B23310EB77A8}" type="presOf" srcId="{DC0FE4FA-3F6B-42AD-B15D-333415329350}" destId="{2EC53530-A675-4900-997C-3C97BB14D241}" srcOrd="0" destOrd="5" presId="urn:microsoft.com/office/officeart/2005/8/layout/hList1"/>
    <dgm:cxn modelId="{F3ACBFB4-7B9F-446B-8203-1DFB3C3D7BD3}" type="presOf" srcId="{F54C965E-8945-44AB-81EF-5ABE6FCCD38D}" destId="{06BD58B5-4DBF-467C-BB77-F191BD783E81}" srcOrd="0" destOrd="0" presId="urn:microsoft.com/office/officeart/2005/8/layout/hList1"/>
    <dgm:cxn modelId="{DB5C54BA-F8B6-4957-85C2-DA28C8281431}" type="presOf" srcId="{52456248-6578-474A-A464-AD04C5BDA6BE}" destId="{357C12AD-F8A3-4E69-A45C-96361B6211C8}" srcOrd="0" destOrd="0" presId="urn:microsoft.com/office/officeart/2005/8/layout/hList1"/>
    <dgm:cxn modelId="{D1D71BBB-8E61-4606-9666-55D05F77A4A7}" srcId="{52456248-6578-474A-A464-AD04C5BDA6BE}" destId="{EC4D0F58-386B-43A1-9338-137E81C9D3F7}" srcOrd="0" destOrd="0" parTransId="{F9914A1D-23AA-41B4-85C3-74D83FB410B1}" sibTransId="{F0A88F53-383E-4834-8E0B-3A1BFFF23F32}"/>
    <dgm:cxn modelId="{1C4F63BB-6CBE-407D-8A6F-E0F68D1AFF87}" srcId="{F54C965E-8945-44AB-81EF-5ABE6FCCD38D}" destId="{EB0CC031-6803-4300-920C-9CECD58BC11A}" srcOrd="0" destOrd="0" parTransId="{0EF013F3-85C0-4D1D-8D49-9CEA45F2D99C}" sibTransId="{DCE81608-5984-4476-A24E-394A2B9C85F5}"/>
    <dgm:cxn modelId="{B12B6FC0-5950-45BF-B5EB-84DA269C8C60}" srcId="{F54C965E-8945-44AB-81EF-5ABE6FCCD38D}" destId="{6E15A27B-B5CB-4928-B463-1E441DCE3ABA}" srcOrd="2" destOrd="0" parTransId="{69F2578C-A79F-4627-88CA-5BF18C109FA7}" sibTransId="{A8D148A1-75F0-463E-A69D-2D7D862CF832}"/>
    <dgm:cxn modelId="{25B13AC3-09EE-4323-8180-D788EECA903D}" srcId="{21B00302-9694-4E68-BB45-4CABBC0A479F}" destId="{56C269E7-341E-4B17-9DB7-C6CAEBA4F338}" srcOrd="4" destOrd="0" parTransId="{92EA6CE1-E089-46EB-8374-EA587906B2FC}" sibTransId="{AD9EE514-BB96-43E4-A164-636A47B9A57F}"/>
    <dgm:cxn modelId="{F2CC01C4-2C50-4C95-8F14-B7B1C6D821FF}" type="presOf" srcId="{67856A9B-88F3-4D99-BDFE-14482FE736FB}" destId="{2EC53530-A675-4900-997C-3C97BB14D241}" srcOrd="0" destOrd="0" presId="urn:microsoft.com/office/officeart/2005/8/layout/hList1"/>
    <dgm:cxn modelId="{9687B2C7-D08B-4764-BF80-19F1FA108CC4}" type="presOf" srcId="{3B0D27C7-BDA9-4F92-9266-428DA4A3431F}" destId="{910E2166-EE6E-457B-A729-67220F32867F}" srcOrd="0" destOrd="0" presId="urn:microsoft.com/office/officeart/2005/8/layout/hList1"/>
    <dgm:cxn modelId="{310AB4D9-501D-4040-A5D6-F42EAE6CE4A2}" srcId="{21B00302-9694-4E68-BB45-4CABBC0A479F}" destId="{2E6E2882-54D2-4F0B-AAEA-68AD3A605953}" srcOrd="6" destOrd="0" parTransId="{053E730F-51FA-41F6-802D-FB5AD8BC7009}" sibTransId="{CFAF9CF6-6551-4248-877B-7BA46157D935}"/>
    <dgm:cxn modelId="{85E341E1-5BB8-443F-8015-BA8C0AF63990}" srcId="{0BBA269D-177F-455A-BCCF-00FC734D42F8}" destId="{52456248-6578-474A-A464-AD04C5BDA6BE}" srcOrd="0" destOrd="0" parTransId="{F9A0B630-976A-413D-86DC-AFE66574EE6F}" sibTransId="{5E6A671F-7813-482B-A0F0-8CF4596B397B}"/>
    <dgm:cxn modelId="{B130C1E7-0A00-4140-999A-02DAA8D038B0}" srcId="{21B00302-9694-4E68-BB45-4CABBC0A479F}" destId="{B8F4C16C-397A-40CE-8006-AF0348FCF30D}" srcOrd="2" destOrd="0" parTransId="{9BAB2A8F-7E75-42C3-8BF4-B841B4526C67}" sibTransId="{97060443-24BD-4369-92EE-E3930B254FAB}"/>
    <dgm:cxn modelId="{2B2C28F7-8936-4FB2-A55D-F7B7D7BCBB49}" type="presOf" srcId="{21B00302-9694-4E68-BB45-4CABBC0A479F}" destId="{3FE976F6-94ED-4980-BB5E-2790B342AFD2}" srcOrd="0" destOrd="0" presId="urn:microsoft.com/office/officeart/2005/8/layout/hList1"/>
    <dgm:cxn modelId="{113588FC-D7E7-4213-9617-A9F410C0BE15}" type="presOf" srcId="{B8F4C16C-397A-40CE-8006-AF0348FCF30D}" destId="{2EC53530-A675-4900-997C-3C97BB14D241}" srcOrd="0" destOrd="2" presId="urn:microsoft.com/office/officeart/2005/8/layout/hList1"/>
    <dgm:cxn modelId="{198AFE38-4555-4450-8BC2-26DCC2B0D8FB}" type="presParOf" srcId="{FD16A561-BAC2-4A77-A3DF-42CB6CD4D932}" destId="{5451B94B-5743-4302-B444-71A746485D25}" srcOrd="0" destOrd="0" presId="urn:microsoft.com/office/officeart/2005/8/layout/hList1"/>
    <dgm:cxn modelId="{7638A8D2-6C85-4BC5-83A2-D656EB94B414}" type="presParOf" srcId="{5451B94B-5743-4302-B444-71A746485D25}" destId="{357C12AD-F8A3-4E69-A45C-96361B6211C8}" srcOrd="0" destOrd="0" presId="urn:microsoft.com/office/officeart/2005/8/layout/hList1"/>
    <dgm:cxn modelId="{71B3DA40-580F-4747-8D97-6D6737149F31}" type="presParOf" srcId="{5451B94B-5743-4302-B444-71A746485D25}" destId="{492D2511-90C1-4355-A3B5-866D068D3004}" srcOrd="1" destOrd="0" presId="urn:microsoft.com/office/officeart/2005/8/layout/hList1"/>
    <dgm:cxn modelId="{8C9F7F35-7DCB-4D1F-926F-779211719747}" type="presParOf" srcId="{FD16A561-BAC2-4A77-A3DF-42CB6CD4D932}" destId="{84071C9E-1921-415B-8BA3-D646D646B87D}" srcOrd="1" destOrd="0" presId="urn:microsoft.com/office/officeart/2005/8/layout/hList1"/>
    <dgm:cxn modelId="{BB7982E6-DAA7-4E6C-82D3-72AB83FB1D79}" type="presParOf" srcId="{FD16A561-BAC2-4A77-A3DF-42CB6CD4D932}" destId="{3987E6D2-0761-44AB-B104-2DD63AB4CE59}" srcOrd="2" destOrd="0" presId="urn:microsoft.com/office/officeart/2005/8/layout/hList1"/>
    <dgm:cxn modelId="{41399209-2F8A-459F-8766-6E37923955E6}" type="presParOf" srcId="{3987E6D2-0761-44AB-B104-2DD63AB4CE59}" destId="{3FE976F6-94ED-4980-BB5E-2790B342AFD2}" srcOrd="0" destOrd="0" presId="urn:microsoft.com/office/officeart/2005/8/layout/hList1"/>
    <dgm:cxn modelId="{9C96FFB5-53A8-4D75-A8E4-5558E741701F}" type="presParOf" srcId="{3987E6D2-0761-44AB-B104-2DD63AB4CE59}" destId="{2EC53530-A675-4900-997C-3C97BB14D241}" srcOrd="1" destOrd="0" presId="urn:microsoft.com/office/officeart/2005/8/layout/hList1"/>
    <dgm:cxn modelId="{F6EFD907-813A-4137-B4DE-EA23FC37DED7}" type="presParOf" srcId="{FD16A561-BAC2-4A77-A3DF-42CB6CD4D932}" destId="{B39A0F50-9F84-4201-9845-7BCA9D40EACB}" srcOrd="3" destOrd="0" presId="urn:microsoft.com/office/officeart/2005/8/layout/hList1"/>
    <dgm:cxn modelId="{83AD429D-B1BA-4D51-8497-D3A25E5469A5}" type="presParOf" srcId="{FD16A561-BAC2-4A77-A3DF-42CB6CD4D932}" destId="{EEEDF55E-9789-449E-8EEC-E4BB369AE0BD}" srcOrd="4" destOrd="0" presId="urn:microsoft.com/office/officeart/2005/8/layout/hList1"/>
    <dgm:cxn modelId="{DC9ED5DC-A477-4CAD-BAEE-5525E45E5060}" type="presParOf" srcId="{EEEDF55E-9789-449E-8EEC-E4BB369AE0BD}" destId="{06BD58B5-4DBF-467C-BB77-F191BD783E81}" srcOrd="0" destOrd="0" presId="urn:microsoft.com/office/officeart/2005/8/layout/hList1"/>
    <dgm:cxn modelId="{F912BA19-8BB4-4975-911F-E78D23267D15}" type="presParOf" srcId="{EEEDF55E-9789-449E-8EEC-E4BB369AE0BD}" destId="{00775049-3CA2-44F4-88CC-C10D0287B322}" srcOrd="1" destOrd="0" presId="urn:microsoft.com/office/officeart/2005/8/layout/hList1"/>
    <dgm:cxn modelId="{603D0865-BB66-45FA-9B23-616964CE604C}" type="presParOf" srcId="{FD16A561-BAC2-4A77-A3DF-42CB6CD4D932}" destId="{8A8B48A8-2CCC-47C0-ADA6-35105D717AF5}" srcOrd="5" destOrd="0" presId="urn:microsoft.com/office/officeart/2005/8/layout/hList1"/>
    <dgm:cxn modelId="{D5BC2628-B5CA-4E52-8335-D33360387C62}" type="presParOf" srcId="{FD16A561-BAC2-4A77-A3DF-42CB6CD4D932}" destId="{AF7C32B9-1CA1-4360-A9EB-DC055A319B0C}" srcOrd="6" destOrd="0" presId="urn:microsoft.com/office/officeart/2005/8/layout/hList1"/>
    <dgm:cxn modelId="{B8188739-03E0-4F7B-9962-A7D044488728}" type="presParOf" srcId="{AF7C32B9-1CA1-4360-A9EB-DC055A319B0C}" destId="{3E2E8022-D95B-47A2-AE84-C6E728332ED9}" srcOrd="0" destOrd="0" presId="urn:microsoft.com/office/officeart/2005/8/layout/hList1"/>
    <dgm:cxn modelId="{3716BB48-87E8-4434-B4C4-65D2E6E8330C}" type="presParOf" srcId="{AF7C32B9-1CA1-4360-A9EB-DC055A319B0C}" destId="{910E2166-EE6E-457B-A729-67220F3286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0C2E1-F39D-4EA7-80C1-97377021096C}">
      <dsp:nvSpPr>
        <dsp:cNvPr id="0" name=""/>
        <dsp:cNvSpPr/>
      </dsp:nvSpPr>
      <dsp:spPr>
        <a:xfrm>
          <a:off x="67764" y="5297539"/>
          <a:ext cx="7538771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642B9-61DF-4C12-BD5F-E44C10A4ACAD}">
      <dsp:nvSpPr>
        <dsp:cNvPr id="0" name=""/>
        <dsp:cNvSpPr/>
      </dsp:nvSpPr>
      <dsp:spPr>
        <a:xfrm>
          <a:off x="67764" y="3957483"/>
          <a:ext cx="7538771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13D3D-C59C-42D7-9C29-CB398D5DD5B1}">
      <dsp:nvSpPr>
        <dsp:cNvPr id="0" name=""/>
        <dsp:cNvSpPr/>
      </dsp:nvSpPr>
      <dsp:spPr>
        <a:xfrm>
          <a:off x="67764" y="2617427"/>
          <a:ext cx="7538771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7A4E-99D6-428E-9F9E-4E5491BCA834}">
      <dsp:nvSpPr>
        <dsp:cNvPr id="0" name=""/>
        <dsp:cNvSpPr/>
      </dsp:nvSpPr>
      <dsp:spPr>
        <a:xfrm>
          <a:off x="67764" y="1277371"/>
          <a:ext cx="7538771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924B3-0FC6-47B7-963D-99CC88CBF1C3}">
      <dsp:nvSpPr>
        <dsp:cNvPr id="0" name=""/>
        <dsp:cNvSpPr/>
      </dsp:nvSpPr>
      <dsp:spPr>
        <a:xfrm>
          <a:off x="2221509" y="1127"/>
          <a:ext cx="5191362" cy="1276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ook Antiqua" panose="02040602050305030304" pitchFamily="18" charset="0"/>
            </a:rPr>
            <a:t>Designate work space separate from home life.</a:t>
          </a:r>
        </a:p>
      </dsp:txBody>
      <dsp:txXfrm>
        <a:off x="2221509" y="1127"/>
        <a:ext cx="5191362" cy="1276243"/>
      </dsp:txXfrm>
    </dsp:sp>
    <dsp:sp modelId="{1A5BE786-BE2B-4E10-B6B3-B0494D74CAC1}">
      <dsp:nvSpPr>
        <dsp:cNvPr id="0" name=""/>
        <dsp:cNvSpPr/>
      </dsp:nvSpPr>
      <dsp:spPr>
        <a:xfrm>
          <a:off x="-67764" y="223200"/>
          <a:ext cx="2231139" cy="832098"/>
        </a:xfrm>
        <a:prstGeom prst="round2Diag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Book Antiqua" panose="02040602050305030304" pitchFamily="18" charset="0"/>
            </a:rPr>
            <a:t>Boundaries</a:t>
          </a:r>
          <a:endParaRPr lang="en-US" sz="2000" b="1" kern="1200" dirty="0">
            <a:latin typeface="Book Antiqua" panose="02040602050305030304" pitchFamily="18" charset="0"/>
          </a:endParaRPr>
        </a:p>
      </dsp:txBody>
      <dsp:txXfrm>
        <a:off x="-27144" y="263820"/>
        <a:ext cx="2149899" cy="750858"/>
      </dsp:txXfrm>
    </dsp:sp>
    <dsp:sp modelId="{6CE11E7E-834C-4734-8C67-43AC2B05D74F}">
      <dsp:nvSpPr>
        <dsp:cNvPr id="0" name=""/>
        <dsp:cNvSpPr/>
      </dsp:nvSpPr>
      <dsp:spPr>
        <a:xfrm>
          <a:off x="2206726" y="1341183"/>
          <a:ext cx="5220929" cy="1276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ook Antiqua" panose="02040602050305030304" pitchFamily="18" charset="0"/>
            </a:rPr>
            <a:t>If your work space has a door, close it during work hours to improve productivity.</a:t>
          </a:r>
        </a:p>
      </dsp:txBody>
      <dsp:txXfrm>
        <a:off x="2206726" y="1341183"/>
        <a:ext cx="5220929" cy="1276243"/>
      </dsp:txXfrm>
    </dsp:sp>
    <dsp:sp modelId="{CED2A0E4-7145-4D30-9161-FCC8EE30AD20}">
      <dsp:nvSpPr>
        <dsp:cNvPr id="0" name=""/>
        <dsp:cNvSpPr/>
      </dsp:nvSpPr>
      <dsp:spPr>
        <a:xfrm>
          <a:off x="-67764" y="1563256"/>
          <a:ext cx="2231139" cy="832098"/>
        </a:xfrm>
        <a:prstGeom prst="round2Diag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Book Antiqua" panose="02040602050305030304" pitchFamily="18" charset="0"/>
            </a:rPr>
            <a:t>Close the Door</a:t>
          </a:r>
        </a:p>
      </dsp:txBody>
      <dsp:txXfrm>
        <a:off x="-27144" y="1603876"/>
        <a:ext cx="2149899" cy="750858"/>
      </dsp:txXfrm>
    </dsp:sp>
    <dsp:sp modelId="{70A7959F-52A9-42E4-ACDE-FB44B0E04B99}">
      <dsp:nvSpPr>
        <dsp:cNvPr id="0" name=""/>
        <dsp:cNvSpPr/>
      </dsp:nvSpPr>
      <dsp:spPr>
        <a:xfrm>
          <a:off x="2206726" y="2681239"/>
          <a:ext cx="5220929" cy="1276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ook Antiqua" panose="02040602050305030304" pitchFamily="18" charset="0"/>
            </a:rPr>
            <a:t>A fan, white noise, and noise-cancelling headphones can help block distracting noise.</a:t>
          </a:r>
        </a:p>
      </dsp:txBody>
      <dsp:txXfrm>
        <a:off x="2206726" y="2681239"/>
        <a:ext cx="5220929" cy="1276243"/>
      </dsp:txXfrm>
    </dsp:sp>
    <dsp:sp modelId="{F17109FB-76FB-4AD3-8BF5-AEDA7ECE577E}">
      <dsp:nvSpPr>
        <dsp:cNvPr id="0" name=""/>
        <dsp:cNvSpPr/>
      </dsp:nvSpPr>
      <dsp:spPr>
        <a:xfrm>
          <a:off x="-67764" y="2903312"/>
          <a:ext cx="2231139" cy="832098"/>
        </a:xfrm>
        <a:prstGeom prst="round2Diag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Book Antiqua" panose="02040602050305030304" pitchFamily="18" charset="0"/>
            </a:rPr>
            <a:t>Ambient Sound </a:t>
          </a:r>
          <a:endParaRPr lang="en-US" sz="2400" kern="1200" dirty="0">
            <a:latin typeface="Book Antiqua" panose="02040602050305030304" pitchFamily="18" charset="0"/>
          </a:endParaRPr>
        </a:p>
      </dsp:txBody>
      <dsp:txXfrm>
        <a:off x="-27144" y="2943932"/>
        <a:ext cx="2149899" cy="750858"/>
      </dsp:txXfrm>
    </dsp:sp>
    <dsp:sp modelId="{05E6D89F-7B8A-474C-A98D-9FF9DB777971}">
      <dsp:nvSpPr>
        <dsp:cNvPr id="0" name=""/>
        <dsp:cNvSpPr/>
      </dsp:nvSpPr>
      <dsp:spPr>
        <a:xfrm>
          <a:off x="2206726" y="4021295"/>
          <a:ext cx="5220929" cy="1276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ook Antiqua" panose="02040602050305030304" pitchFamily="18" charset="0"/>
            </a:rPr>
            <a:t>Helps boost mood and work satisfaction.</a:t>
          </a:r>
        </a:p>
      </dsp:txBody>
      <dsp:txXfrm>
        <a:off x="2206726" y="4021295"/>
        <a:ext cx="5220929" cy="1276243"/>
      </dsp:txXfrm>
    </dsp:sp>
    <dsp:sp modelId="{E04CECDD-1506-49EF-853F-B5B7D1297E32}">
      <dsp:nvSpPr>
        <dsp:cNvPr id="0" name=""/>
        <dsp:cNvSpPr/>
      </dsp:nvSpPr>
      <dsp:spPr>
        <a:xfrm>
          <a:off x="-67764" y="4243368"/>
          <a:ext cx="2231139" cy="832098"/>
        </a:xfrm>
        <a:prstGeom prst="round2Diag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Book Antiqua" panose="02040602050305030304" pitchFamily="18" charset="0"/>
            </a:rPr>
            <a:t>Natural</a:t>
          </a:r>
          <a:br>
            <a:rPr lang="en-US" sz="2400" b="1" kern="1200" dirty="0">
              <a:latin typeface="Book Antiqua" panose="02040602050305030304" pitchFamily="18" charset="0"/>
            </a:rPr>
          </a:br>
          <a:r>
            <a:rPr lang="en-US" sz="2400" b="1" kern="1200" dirty="0">
              <a:latin typeface="Book Antiqua" panose="02040602050305030304" pitchFamily="18" charset="0"/>
            </a:rPr>
            <a:t>Light</a:t>
          </a:r>
          <a:endParaRPr lang="en-US" sz="2400" kern="1200" dirty="0">
            <a:latin typeface="Book Antiqua" panose="02040602050305030304" pitchFamily="18" charset="0"/>
          </a:endParaRPr>
        </a:p>
      </dsp:txBody>
      <dsp:txXfrm>
        <a:off x="-27144" y="4283988"/>
        <a:ext cx="2149899" cy="7508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3BD82-C0A3-4386-B749-951468113A81}">
      <dsp:nvSpPr>
        <dsp:cNvPr id="0" name=""/>
        <dsp:cNvSpPr/>
      </dsp:nvSpPr>
      <dsp:spPr>
        <a:xfrm>
          <a:off x="349949" y="0"/>
          <a:ext cx="7415808" cy="10186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+mn-ea"/>
              <a:cs typeface="+mn-cs"/>
            </a:rPr>
            <a:t>Let your team see your vulnerabilities, such as homeschooling your children, taking care of elderly parents, etc.</a:t>
          </a:r>
          <a:endParaRPr lang="en-US" sz="20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379786" y="29837"/>
        <a:ext cx="6297297" cy="959023"/>
      </dsp:txXfrm>
    </dsp:sp>
    <dsp:sp modelId="{6F6D1CBB-994D-43FA-95A7-EDF846474D7A}">
      <dsp:nvSpPr>
        <dsp:cNvPr id="0" name=""/>
        <dsp:cNvSpPr/>
      </dsp:nvSpPr>
      <dsp:spPr>
        <a:xfrm>
          <a:off x="955992" y="1160183"/>
          <a:ext cx="7415808" cy="1018697"/>
        </a:xfrm>
        <a:prstGeom prst="roundRect">
          <a:avLst>
            <a:gd name="adj" fmla="val 10000"/>
          </a:avLst>
        </a:prstGeom>
        <a:solidFill>
          <a:schemeClr val="accent2">
            <a:hueOff val="-361550"/>
            <a:satOff val="-2481"/>
            <a:lumOff val="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+mn-ea"/>
              <a:cs typeface="+mn-cs"/>
            </a:rPr>
            <a:t>Make space for employees to vent during this challenging situation.</a:t>
          </a:r>
          <a:endParaRPr lang="en-US" sz="20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985829" y="1190020"/>
        <a:ext cx="6197306" cy="959023"/>
      </dsp:txXfrm>
    </dsp:sp>
    <dsp:sp modelId="{9FDB0E7B-AD7F-43CA-B35A-E2D0E1B1FA06}">
      <dsp:nvSpPr>
        <dsp:cNvPr id="0" name=""/>
        <dsp:cNvSpPr/>
      </dsp:nvSpPr>
      <dsp:spPr>
        <a:xfrm>
          <a:off x="1562035" y="2320367"/>
          <a:ext cx="7415808" cy="1018697"/>
        </a:xfrm>
        <a:prstGeom prst="roundRect">
          <a:avLst>
            <a:gd name="adj" fmla="val 10000"/>
          </a:avLst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Book Antiqua" panose="02040602050305030304" pitchFamily="18" charset="0"/>
            </a:rPr>
            <a:t>Check in often with your employees. Ask them how they are doing. Video chat often if possible.</a:t>
          </a:r>
        </a:p>
      </dsp:txBody>
      <dsp:txXfrm>
        <a:off x="1591872" y="2350204"/>
        <a:ext cx="6197306" cy="959023"/>
      </dsp:txXfrm>
    </dsp:sp>
    <dsp:sp modelId="{B0F535D2-4059-46FF-AA21-4D718C14F1B4}">
      <dsp:nvSpPr>
        <dsp:cNvPr id="0" name=""/>
        <dsp:cNvSpPr/>
      </dsp:nvSpPr>
      <dsp:spPr>
        <a:xfrm>
          <a:off x="2168078" y="3480550"/>
          <a:ext cx="7415808" cy="1018697"/>
        </a:xfrm>
        <a:prstGeom prst="roundRect">
          <a:avLst>
            <a:gd name="adj" fmla="val 10000"/>
          </a:avLst>
        </a:prstGeom>
        <a:solidFill>
          <a:schemeClr val="accent2">
            <a:hueOff val="-1084650"/>
            <a:satOff val="-7443"/>
            <a:lumOff val="3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Book Antiqua" panose="02040602050305030304" pitchFamily="18" charset="0"/>
            </a:rPr>
            <a:t>Discuss changes and challenges in their job assignments now that they are working from home. What should their priorities be?</a:t>
          </a:r>
        </a:p>
      </dsp:txBody>
      <dsp:txXfrm>
        <a:off x="2197915" y="3510387"/>
        <a:ext cx="6197306" cy="959023"/>
      </dsp:txXfrm>
    </dsp:sp>
    <dsp:sp modelId="{AE936707-24C9-4203-BCDA-FBC91F01E319}">
      <dsp:nvSpPr>
        <dsp:cNvPr id="0" name=""/>
        <dsp:cNvSpPr/>
      </dsp:nvSpPr>
      <dsp:spPr>
        <a:xfrm>
          <a:off x="2774121" y="4640734"/>
          <a:ext cx="7415808" cy="1018697"/>
        </a:xfrm>
        <a:prstGeom prst="roundRect">
          <a:avLst>
            <a:gd name="adj" fmla="val 10000"/>
          </a:avLst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+mn-ea"/>
              <a:cs typeface="+mn-cs"/>
            </a:rPr>
            <a:t>Be cognizant of appreciation for employees – be proactive.</a:t>
          </a:r>
          <a:endParaRPr lang="en-US" sz="20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2803958" y="4670571"/>
        <a:ext cx="6197306" cy="959023"/>
      </dsp:txXfrm>
    </dsp:sp>
    <dsp:sp modelId="{FC4B3D94-88FC-4261-9B25-E4FA6E53FFF7}">
      <dsp:nvSpPr>
        <dsp:cNvPr id="0" name=""/>
        <dsp:cNvSpPr/>
      </dsp:nvSpPr>
      <dsp:spPr>
        <a:xfrm>
          <a:off x="7453553" y="744215"/>
          <a:ext cx="662153" cy="66215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Book Antiqua" panose="02040602050305030304" pitchFamily="18" charset="0"/>
          </a:endParaRPr>
        </a:p>
      </dsp:txBody>
      <dsp:txXfrm>
        <a:off x="7602537" y="744215"/>
        <a:ext cx="364185" cy="498270"/>
      </dsp:txXfrm>
    </dsp:sp>
    <dsp:sp modelId="{072E9A5E-D9EC-4FB9-A42E-279D944A554D}">
      <dsp:nvSpPr>
        <dsp:cNvPr id="0" name=""/>
        <dsp:cNvSpPr/>
      </dsp:nvSpPr>
      <dsp:spPr>
        <a:xfrm>
          <a:off x="8059596" y="1904398"/>
          <a:ext cx="662153" cy="66215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85803"/>
            <a:satOff val="-2208"/>
            <a:lumOff val="24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85803"/>
              <a:satOff val="-2208"/>
              <a:lumOff val="2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Book Antiqua" panose="02040602050305030304" pitchFamily="18" charset="0"/>
          </a:endParaRPr>
        </a:p>
      </dsp:txBody>
      <dsp:txXfrm>
        <a:off x="8208580" y="1904398"/>
        <a:ext cx="364185" cy="498270"/>
      </dsp:txXfrm>
    </dsp:sp>
    <dsp:sp modelId="{7AE846F7-AB7F-4248-A86B-4FBDB24B4380}">
      <dsp:nvSpPr>
        <dsp:cNvPr id="0" name=""/>
        <dsp:cNvSpPr/>
      </dsp:nvSpPr>
      <dsp:spPr>
        <a:xfrm>
          <a:off x="8665639" y="3047604"/>
          <a:ext cx="662153" cy="66215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171607"/>
            <a:satOff val="-4416"/>
            <a:lumOff val="48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71607"/>
              <a:satOff val="-4416"/>
              <a:lumOff val="4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Book Antiqua" panose="02040602050305030304" pitchFamily="18" charset="0"/>
          </a:endParaRPr>
        </a:p>
      </dsp:txBody>
      <dsp:txXfrm>
        <a:off x="8814623" y="3047604"/>
        <a:ext cx="364185" cy="498270"/>
      </dsp:txXfrm>
    </dsp:sp>
    <dsp:sp modelId="{207E8084-A812-47FC-B6EE-4044566CC5DF}">
      <dsp:nvSpPr>
        <dsp:cNvPr id="0" name=""/>
        <dsp:cNvSpPr/>
      </dsp:nvSpPr>
      <dsp:spPr>
        <a:xfrm>
          <a:off x="9271682" y="4219106"/>
          <a:ext cx="662153" cy="66215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757410"/>
            <a:satOff val="-6624"/>
            <a:lumOff val="72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757410"/>
              <a:satOff val="-6624"/>
              <a:lumOff val="7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Book Antiqua" panose="02040602050305030304" pitchFamily="18" charset="0"/>
          </a:endParaRPr>
        </a:p>
      </dsp:txBody>
      <dsp:txXfrm>
        <a:off x="9420666" y="4219106"/>
        <a:ext cx="364185" cy="4982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5BC61-7446-423E-9DE5-8A3F8F7E7157}">
      <dsp:nvSpPr>
        <dsp:cNvPr id="0" name=""/>
        <dsp:cNvSpPr/>
      </dsp:nvSpPr>
      <dsp:spPr>
        <a:xfrm>
          <a:off x="0" y="29453"/>
          <a:ext cx="9833041" cy="7889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Book Antiqua" panose="02040602050305030304" pitchFamily="18" charset="0"/>
            </a:rPr>
            <a:t>Set Expectations</a:t>
          </a:r>
          <a:endParaRPr lang="en-US" sz="2800" kern="1200" dirty="0">
            <a:latin typeface="Book Antiqua" panose="02040602050305030304" pitchFamily="18" charset="0"/>
          </a:endParaRPr>
        </a:p>
      </dsp:txBody>
      <dsp:txXfrm>
        <a:off x="38516" y="67969"/>
        <a:ext cx="9756009" cy="711966"/>
      </dsp:txXfrm>
    </dsp:sp>
    <dsp:sp modelId="{43E9B1F2-FDBB-4BEE-A399-643554575071}">
      <dsp:nvSpPr>
        <dsp:cNvPr id="0" name=""/>
        <dsp:cNvSpPr/>
      </dsp:nvSpPr>
      <dsp:spPr>
        <a:xfrm>
          <a:off x="0" y="818451"/>
          <a:ext cx="9833041" cy="1507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199" tIns="10160" rIns="56896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800" kern="1200" dirty="0">
            <a:latin typeface="Book Antiqua" panose="0204060205030503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Send clear expectations on working remotely to team members.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Work schedule.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Prioritizing high impact tasks.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Long term projects and deadlines.</a:t>
          </a:r>
        </a:p>
      </dsp:txBody>
      <dsp:txXfrm>
        <a:off x="0" y="818451"/>
        <a:ext cx="9833041" cy="1507039"/>
      </dsp:txXfrm>
    </dsp:sp>
    <dsp:sp modelId="{4CFD7B89-C42F-4323-9044-6E81DFA046D5}">
      <dsp:nvSpPr>
        <dsp:cNvPr id="0" name=""/>
        <dsp:cNvSpPr/>
      </dsp:nvSpPr>
      <dsp:spPr>
        <a:xfrm>
          <a:off x="0" y="2350243"/>
          <a:ext cx="9833041" cy="7889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Book Antiqua" panose="02040602050305030304" pitchFamily="18" charset="0"/>
            </a:rPr>
            <a:t>Communication</a:t>
          </a:r>
        </a:p>
      </dsp:txBody>
      <dsp:txXfrm>
        <a:off x="38516" y="2388759"/>
        <a:ext cx="9756009" cy="711966"/>
      </dsp:txXfrm>
    </dsp:sp>
    <dsp:sp modelId="{4C9C0E74-B195-429B-8B4B-2E8E60E3964B}">
      <dsp:nvSpPr>
        <dsp:cNvPr id="0" name=""/>
        <dsp:cNvSpPr/>
      </dsp:nvSpPr>
      <dsp:spPr>
        <a:xfrm>
          <a:off x="0" y="3114488"/>
          <a:ext cx="9833041" cy="876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199" tIns="10160" rIns="56896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800" kern="1200" dirty="0">
            <a:latin typeface="Book Antiqua" panose="0204060205030503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Schedule meetings with team and individuals often.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Be intentional in maintaining contact.</a:t>
          </a:r>
        </a:p>
      </dsp:txBody>
      <dsp:txXfrm>
        <a:off x="0" y="3114488"/>
        <a:ext cx="9833041" cy="876822"/>
      </dsp:txXfrm>
    </dsp:sp>
    <dsp:sp modelId="{BE8287D9-8043-47F2-A192-E10FA5C210CA}">
      <dsp:nvSpPr>
        <dsp:cNvPr id="0" name=""/>
        <dsp:cNvSpPr/>
      </dsp:nvSpPr>
      <dsp:spPr>
        <a:xfrm>
          <a:off x="0" y="3991311"/>
          <a:ext cx="9833041" cy="78899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Book Antiqua" panose="02040602050305030304" pitchFamily="18" charset="0"/>
            </a:rPr>
            <a:t>Technology</a:t>
          </a:r>
          <a:endParaRPr lang="en-US" sz="2400" kern="1200" dirty="0">
            <a:latin typeface="Book Antiqua" panose="02040602050305030304" pitchFamily="18" charset="0"/>
          </a:endParaRPr>
        </a:p>
      </dsp:txBody>
      <dsp:txXfrm>
        <a:off x="38516" y="4029827"/>
        <a:ext cx="9756009" cy="711966"/>
      </dsp:txXfrm>
    </dsp:sp>
    <dsp:sp modelId="{F17655B5-C7B0-4E35-944E-756AAD52011A}">
      <dsp:nvSpPr>
        <dsp:cNvPr id="0" name=""/>
        <dsp:cNvSpPr/>
      </dsp:nvSpPr>
      <dsp:spPr>
        <a:xfrm>
          <a:off x="0" y="4780309"/>
          <a:ext cx="9833041" cy="787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199" tIns="10160" rIns="56896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800" kern="1200" dirty="0">
            <a:latin typeface="Book Antiqua" panose="0204060205030503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Use IT resources for guidance. Build in face time using Microsoft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Utilize OneDrive for collaboration.</a:t>
          </a:r>
        </a:p>
      </dsp:txBody>
      <dsp:txXfrm>
        <a:off x="0" y="4780309"/>
        <a:ext cx="9833041" cy="7876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0A697-4AB2-48DF-96AF-C75F9DA3E11D}">
      <dsp:nvSpPr>
        <dsp:cNvPr id="0" name=""/>
        <dsp:cNvSpPr/>
      </dsp:nvSpPr>
      <dsp:spPr>
        <a:xfrm>
          <a:off x="-6399378" y="-978822"/>
          <a:ext cx="7617076" cy="7617076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3ECEB-A7AC-4C2D-950E-51034A40EC1A}">
      <dsp:nvSpPr>
        <dsp:cNvPr id="0" name=""/>
        <dsp:cNvSpPr/>
      </dsp:nvSpPr>
      <dsp:spPr>
        <a:xfrm>
          <a:off x="531965" y="353601"/>
          <a:ext cx="8890541" cy="7076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70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Book Antiqua" panose="02040602050305030304" pitchFamily="18" charset="0"/>
            </a:rPr>
            <a:t>Ensure you have a current phone number for each individual on your team.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531965" y="353601"/>
        <a:ext cx="8890541" cy="707655"/>
      </dsp:txXfrm>
    </dsp:sp>
    <dsp:sp modelId="{06A15E16-05BD-4BE1-9B62-E6B37D189800}">
      <dsp:nvSpPr>
        <dsp:cNvPr id="0" name=""/>
        <dsp:cNvSpPr/>
      </dsp:nvSpPr>
      <dsp:spPr>
        <a:xfrm>
          <a:off x="89681" y="265144"/>
          <a:ext cx="884569" cy="88456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9558F-5AA1-4A94-BC2E-F321DDE87622}">
      <dsp:nvSpPr>
        <dsp:cNvPr id="0" name=""/>
        <dsp:cNvSpPr/>
      </dsp:nvSpPr>
      <dsp:spPr>
        <a:xfrm>
          <a:off x="1039050" y="1414744"/>
          <a:ext cx="8383456" cy="707655"/>
        </a:xfrm>
        <a:prstGeom prst="rect">
          <a:avLst/>
        </a:prstGeom>
        <a:solidFill>
          <a:schemeClr val="accent2">
            <a:hueOff val="-361550"/>
            <a:satOff val="-2481"/>
            <a:lumOff val="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70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Book Antiqua" panose="02040602050305030304" pitchFamily="18" charset="0"/>
            </a:rPr>
            <a:t>Determine best mode of communication between you and your staff.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1039050" y="1414744"/>
        <a:ext cx="8383456" cy="707655"/>
      </dsp:txXfrm>
    </dsp:sp>
    <dsp:sp modelId="{4A224C34-2FA5-479B-9EE4-D47CF5770320}">
      <dsp:nvSpPr>
        <dsp:cNvPr id="0" name=""/>
        <dsp:cNvSpPr/>
      </dsp:nvSpPr>
      <dsp:spPr>
        <a:xfrm>
          <a:off x="596766" y="1326287"/>
          <a:ext cx="884569" cy="88456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accent2">
              <a:hueOff val="-361550"/>
              <a:satOff val="-2481"/>
              <a:lumOff val="1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8BFAB-15A6-4D61-A7D5-0577C94939AE}">
      <dsp:nvSpPr>
        <dsp:cNvPr id="0" name=""/>
        <dsp:cNvSpPr/>
      </dsp:nvSpPr>
      <dsp:spPr>
        <a:xfrm>
          <a:off x="1194685" y="2475888"/>
          <a:ext cx="8227821" cy="707655"/>
        </a:xfrm>
        <a:prstGeom prst="rect">
          <a:avLst/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70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Book Antiqua" panose="02040602050305030304" pitchFamily="18" charset="0"/>
            </a:rPr>
            <a:t>Establish a plan for team communication. How often will you do check ins?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1194685" y="2475888"/>
        <a:ext cx="8227821" cy="707655"/>
      </dsp:txXfrm>
    </dsp:sp>
    <dsp:sp modelId="{841D0F84-BC36-49D1-9E96-C3EB7D25153C}">
      <dsp:nvSpPr>
        <dsp:cNvPr id="0" name=""/>
        <dsp:cNvSpPr/>
      </dsp:nvSpPr>
      <dsp:spPr>
        <a:xfrm>
          <a:off x="752400" y="2387431"/>
          <a:ext cx="884569" cy="88456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accent2">
              <a:hueOff val="-723100"/>
              <a:satOff val="-4962"/>
              <a:lumOff val="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6EF4C-6861-402D-81DC-D697F9CF1A8A}">
      <dsp:nvSpPr>
        <dsp:cNvPr id="0" name=""/>
        <dsp:cNvSpPr/>
      </dsp:nvSpPr>
      <dsp:spPr>
        <a:xfrm>
          <a:off x="1039050" y="3537031"/>
          <a:ext cx="8383456" cy="707655"/>
        </a:xfrm>
        <a:prstGeom prst="rect">
          <a:avLst/>
        </a:prstGeom>
        <a:solidFill>
          <a:schemeClr val="accent2">
            <a:hueOff val="-1084650"/>
            <a:satOff val="-7443"/>
            <a:lumOff val="3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70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Book Antiqua" panose="02040602050305030304" pitchFamily="18" charset="0"/>
            </a:rPr>
            <a:t>Establish a plan for communication with stakeholders.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1039050" y="3537031"/>
        <a:ext cx="8383456" cy="707655"/>
      </dsp:txXfrm>
    </dsp:sp>
    <dsp:sp modelId="{98E1B4D6-F799-4011-BEF7-38D1B273E17F}">
      <dsp:nvSpPr>
        <dsp:cNvPr id="0" name=""/>
        <dsp:cNvSpPr/>
      </dsp:nvSpPr>
      <dsp:spPr>
        <a:xfrm>
          <a:off x="596766" y="3448574"/>
          <a:ext cx="884569" cy="88456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accent2">
              <a:hueOff val="-1084650"/>
              <a:satOff val="-7443"/>
              <a:lumOff val="3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68EE7-5C55-492E-8A04-2136CE3C8600}">
      <dsp:nvSpPr>
        <dsp:cNvPr id="0" name=""/>
        <dsp:cNvSpPr/>
      </dsp:nvSpPr>
      <dsp:spPr>
        <a:xfrm>
          <a:off x="531965" y="4598175"/>
          <a:ext cx="8890541" cy="707655"/>
        </a:xfrm>
        <a:prstGeom prst="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70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Book Antiqua" panose="02040602050305030304" pitchFamily="18" charset="0"/>
              <a:sym typeface="Wingdings 2" panose="05020102010507070707" pitchFamily="18" charset="2"/>
            </a:rPr>
            <a:t>Schedule</a:t>
          </a:r>
          <a:r>
            <a:rPr lang="en-US" sz="2200" kern="1200" dirty="0">
              <a:solidFill>
                <a:schemeClr val="tx1"/>
              </a:solidFill>
              <a:latin typeface="Book Antiqua" panose="02040602050305030304" pitchFamily="18" charset="0"/>
            </a:rPr>
            <a:t> meetings or phone calls online using Outlook and Microsoft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531965" y="4598175"/>
        <a:ext cx="8890541" cy="707655"/>
      </dsp:txXfrm>
    </dsp:sp>
    <dsp:sp modelId="{8A84A063-84E4-42CA-8987-C835C717D8C9}">
      <dsp:nvSpPr>
        <dsp:cNvPr id="0" name=""/>
        <dsp:cNvSpPr/>
      </dsp:nvSpPr>
      <dsp:spPr>
        <a:xfrm>
          <a:off x="89681" y="4509718"/>
          <a:ext cx="884569" cy="88456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642B9-61DF-4C12-BD5F-E44C10A4ACAD}">
      <dsp:nvSpPr>
        <dsp:cNvPr id="0" name=""/>
        <dsp:cNvSpPr/>
      </dsp:nvSpPr>
      <dsp:spPr>
        <a:xfrm>
          <a:off x="113483" y="5298488"/>
          <a:ext cx="7538771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13D3D-C59C-42D7-9C29-CB398D5DD5B1}">
      <dsp:nvSpPr>
        <dsp:cNvPr id="0" name=""/>
        <dsp:cNvSpPr/>
      </dsp:nvSpPr>
      <dsp:spPr>
        <a:xfrm>
          <a:off x="114419" y="3503899"/>
          <a:ext cx="7538771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7A4E-99D6-428E-9F9E-4E5491BCA834}">
      <dsp:nvSpPr>
        <dsp:cNvPr id="0" name=""/>
        <dsp:cNvSpPr/>
      </dsp:nvSpPr>
      <dsp:spPr>
        <a:xfrm>
          <a:off x="113812" y="1709310"/>
          <a:ext cx="7538771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924B3-0FC6-47B7-963D-99CC88CBF1C3}">
      <dsp:nvSpPr>
        <dsp:cNvPr id="0" name=""/>
        <dsp:cNvSpPr/>
      </dsp:nvSpPr>
      <dsp:spPr>
        <a:xfrm>
          <a:off x="2445544" y="178"/>
          <a:ext cx="4835385" cy="1709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ook Antiqua" panose="02040602050305030304" pitchFamily="18" charset="0"/>
            </a:rPr>
            <a:t>A white board, desktop calendar, and notepad keeps you organized.</a:t>
          </a:r>
        </a:p>
      </dsp:txBody>
      <dsp:txXfrm>
        <a:off x="2445544" y="178"/>
        <a:ext cx="4835385" cy="1709132"/>
      </dsp:txXfrm>
    </dsp:sp>
    <dsp:sp modelId="{1A5BE786-BE2B-4E10-B6B3-B0494D74CAC1}">
      <dsp:nvSpPr>
        <dsp:cNvPr id="0" name=""/>
        <dsp:cNvSpPr/>
      </dsp:nvSpPr>
      <dsp:spPr>
        <a:xfrm>
          <a:off x="-113812" y="296960"/>
          <a:ext cx="2415328" cy="1115567"/>
        </a:xfrm>
        <a:prstGeom prst="round2Diag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Book Antiqua" panose="02040602050305030304" pitchFamily="18" charset="0"/>
            </a:rPr>
            <a:t>Organizational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Book Antiqua" panose="02040602050305030304" pitchFamily="18" charset="0"/>
            </a:rPr>
            <a:t>Tools</a:t>
          </a:r>
        </a:p>
      </dsp:txBody>
      <dsp:txXfrm>
        <a:off x="-59355" y="351417"/>
        <a:ext cx="2306414" cy="1006653"/>
      </dsp:txXfrm>
    </dsp:sp>
    <dsp:sp modelId="{6CE11E7E-834C-4734-8C67-43AC2B05D74F}">
      <dsp:nvSpPr>
        <dsp:cNvPr id="0" name=""/>
        <dsp:cNvSpPr/>
      </dsp:nvSpPr>
      <dsp:spPr>
        <a:xfrm>
          <a:off x="2469304" y="1794767"/>
          <a:ext cx="4789082" cy="1709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ook Antiqua" panose="02040602050305030304" pitchFamily="18" charset="0"/>
            </a:rPr>
            <a:t>You are still working and your behavior should remain professional.</a:t>
          </a:r>
        </a:p>
      </dsp:txBody>
      <dsp:txXfrm>
        <a:off x="2469304" y="1794767"/>
        <a:ext cx="4789082" cy="1709132"/>
      </dsp:txXfrm>
    </dsp:sp>
    <dsp:sp modelId="{CED2A0E4-7145-4D30-9161-FCC8EE30AD20}">
      <dsp:nvSpPr>
        <dsp:cNvPr id="0" name=""/>
        <dsp:cNvSpPr/>
      </dsp:nvSpPr>
      <dsp:spPr>
        <a:xfrm>
          <a:off x="-114419" y="2091549"/>
          <a:ext cx="2417759" cy="1115567"/>
        </a:xfrm>
        <a:prstGeom prst="round2Diag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Book Antiqua" panose="02040602050305030304" pitchFamily="18" charset="0"/>
            </a:rPr>
            <a:t>Minimize Distractions</a:t>
          </a:r>
        </a:p>
      </dsp:txBody>
      <dsp:txXfrm>
        <a:off x="-59962" y="2146006"/>
        <a:ext cx="2308845" cy="1006653"/>
      </dsp:txXfrm>
    </dsp:sp>
    <dsp:sp modelId="{70A7959F-52A9-42E4-ACDE-FB44B0E04B99}">
      <dsp:nvSpPr>
        <dsp:cNvPr id="0" name=""/>
        <dsp:cNvSpPr/>
      </dsp:nvSpPr>
      <dsp:spPr>
        <a:xfrm>
          <a:off x="2478130" y="3589356"/>
          <a:ext cx="4769557" cy="1709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ook Antiqua" panose="02040602050305030304" pitchFamily="18" charset="0"/>
            </a:rPr>
            <a:t>Working from home can lead to poor posture. Sit up and stretch to decreases stress and increases productivity.</a:t>
          </a:r>
        </a:p>
      </dsp:txBody>
      <dsp:txXfrm>
        <a:off x="2478130" y="3589356"/>
        <a:ext cx="4769557" cy="1709132"/>
      </dsp:txXfrm>
    </dsp:sp>
    <dsp:sp modelId="{F17109FB-76FB-4AD3-8BF5-AEDA7ECE577E}">
      <dsp:nvSpPr>
        <dsp:cNvPr id="0" name=""/>
        <dsp:cNvSpPr/>
      </dsp:nvSpPr>
      <dsp:spPr>
        <a:xfrm>
          <a:off x="-113483" y="3886138"/>
          <a:ext cx="2414015" cy="1115567"/>
        </a:xfrm>
        <a:prstGeom prst="round2Diag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Book Antiqua" panose="02040602050305030304" pitchFamily="18" charset="0"/>
            </a:rPr>
            <a:t>Posture</a:t>
          </a:r>
        </a:p>
      </dsp:txBody>
      <dsp:txXfrm>
        <a:off x="-59026" y="3940595"/>
        <a:ext cx="2305101" cy="10066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39B9D-A0DA-4C0C-B99C-E3037834C665}">
      <dsp:nvSpPr>
        <dsp:cNvPr id="0" name=""/>
        <dsp:cNvSpPr/>
      </dsp:nvSpPr>
      <dsp:spPr>
        <a:xfrm>
          <a:off x="0" y="77326"/>
          <a:ext cx="7807632" cy="813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Book Antiqua" panose="02040602050305030304" pitchFamily="18" charset="0"/>
            </a:rPr>
            <a:t>Keep Office Hours</a:t>
          </a:r>
          <a:endParaRPr lang="en-US" sz="2800" kern="1200" dirty="0"/>
        </a:p>
      </dsp:txBody>
      <dsp:txXfrm>
        <a:off x="39727" y="117053"/>
        <a:ext cx="7728178" cy="734366"/>
      </dsp:txXfrm>
    </dsp:sp>
    <dsp:sp modelId="{D6C9A614-5018-4907-8F3B-041B09AE9334}">
      <dsp:nvSpPr>
        <dsp:cNvPr id="0" name=""/>
        <dsp:cNvSpPr/>
      </dsp:nvSpPr>
      <dsp:spPr>
        <a:xfrm>
          <a:off x="0" y="891146"/>
          <a:ext cx="983304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19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>
              <a:latin typeface="Book Antiqua" panose="02040602050305030304" pitchFamily="18" charset="0"/>
            </a:rPr>
            <a:t>Allows coworkers to know when you’re available.</a:t>
          </a:r>
          <a:endParaRPr lang="en-US" sz="2000" kern="1200" dirty="0">
            <a:latin typeface="Book Antiqua" panose="0204060205030503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Schedule a lunch time to ensure a lunch is taken.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Keep start and end times to prevent working all the time.</a:t>
          </a:r>
          <a:endParaRPr lang="en-US" sz="2000" kern="1200" dirty="0"/>
        </a:p>
      </dsp:txBody>
      <dsp:txXfrm>
        <a:off x="0" y="891146"/>
        <a:ext cx="9833043" cy="1076400"/>
      </dsp:txXfrm>
    </dsp:sp>
    <dsp:sp modelId="{B522DC5E-DF6F-46E3-9552-D94B58753DDB}">
      <dsp:nvSpPr>
        <dsp:cNvPr id="0" name=""/>
        <dsp:cNvSpPr/>
      </dsp:nvSpPr>
      <dsp:spPr>
        <a:xfrm>
          <a:off x="0" y="1967546"/>
          <a:ext cx="7809009" cy="8138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Book Antiqua" panose="02040602050305030304" pitchFamily="18" charset="0"/>
            </a:rPr>
            <a:t>Use Timers</a:t>
          </a:r>
          <a:endParaRPr lang="en-US" sz="2800" kern="1200" dirty="0"/>
        </a:p>
      </dsp:txBody>
      <dsp:txXfrm>
        <a:off x="39727" y="2007273"/>
        <a:ext cx="7729555" cy="734366"/>
      </dsp:txXfrm>
    </dsp:sp>
    <dsp:sp modelId="{196C16B9-5773-47DE-9F77-971D8B73C999}">
      <dsp:nvSpPr>
        <dsp:cNvPr id="0" name=""/>
        <dsp:cNvSpPr/>
      </dsp:nvSpPr>
      <dsp:spPr>
        <a:xfrm>
          <a:off x="0" y="2781367"/>
          <a:ext cx="9833043" cy="416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19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Set a time for breaks to prevent breaks from being too long.</a:t>
          </a:r>
        </a:p>
      </dsp:txBody>
      <dsp:txXfrm>
        <a:off x="0" y="2781367"/>
        <a:ext cx="9833043" cy="416050"/>
      </dsp:txXfrm>
    </dsp:sp>
    <dsp:sp modelId="{CEECAFA7-B223-4E75-8C85-702CA6BC3D4D}">
      <dsp:nvSpPr>
        <dsp:cNvPr id="0" name=""/>
        <dsp:cNvSpPr/>
      </dsp:nvSpPr>
      <dsp:spPr>
        <a:xfrm>
          <a:off x="0" y="3197417"/>
          <a:ext cx="7807632" cy="8138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ook Antiqua" panose="02040602050305030304" pitchFamily="18" charset="0"/>
            </a:rPr>
            <a:t>Routines</a:t>
          </a:r>
        </a:p>
      </dsp:txBody>
      <dsp:txXfrm>
        <a:off x="39727" y="3237144"/>
        <a:ext cx="7728178" cy="734366"/>
      </dsp:txXfrm>
    </dsp:sp>
    <dsp:sp modelId="{9E181CF7-5548-46FB-AD13-36C265A2018E}">
      <dsp:nvSpPr>
        <dsp:cNvPr id="0" name=""/>
        <dsp:cNvSpPr/>
      </dsp:nvSpPr>
      <dsp:spPr>
        <a:xfrm>
          <a:off x="0" y="4011237"/>
          <a:ext cx="799485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19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Routines need to be more intentional when working from home.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Make a mental switch from home to work to prevent blurring the them together.</a:t>
          </a:r>
        </a:p>
      </dsp:txBody>
      <dsp:txXfrm>
        <a:off x="0" y="4011237"/>
        <a:ext cx="7994853" cy="1076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0AEF2-1C03-49F6-95D6-912656675310}">
      <dsp:nvSpPr>
        <dsp:cNvPr id="0" name=""/>
        <dsp:cNvSpPr/>
      </dsp:nvSpPr>
      <dsp:spPr>
        <a:xfrm>
          <a:off x="33282" y="641244"/>
          <a:ext cx="5122929" cy="219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D2F9E-C869-4D2A-A42B-9A01F446B5DF}">
      <dsp:nvSpPr>
        <dsp:cNvPr id="0" name=""/>
        <dsp:cNvSpPr/>
      </dsp:nvSpPr>
      <dsp:spPr>
        <a:xfrm>
          <a:off x="5977" y="1079049"/>
          <a:ext cx="376348" cy="3763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0BD79-C730-496E-95D0-41CC389EC544}">
      <dsp:nvSpPr>
        <dsp:cNvPr id="0" name=""/>
        <dsp:cNvSpPr/>
      </dsp:nvSpPr>
      <dsp:spPr>
        <a:xfrm>
          <a:off x="5977" y="0"/>
          <a:ext cx="5122929" cy="622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ook Antiqua" panose="02040602050305030304" pitchFamily="18" charset="0"/>
            </a:rPr>
            <a:t>Morning Routine</a:t>
          </a:r>
        </a:p>
      </dsp:txBody>
      <dsp:txXfrm>
        <a:off x="5977" y="0"/>
        <a:ext cx="5122929" cy="622703"/>
      </dsp:txXfrm>
    </dsp:sp>
    <dsp:sp modelId="{983D46F3-5925-4050-BC91-D8897DCC3203}">
      <dsp:nvSpPr>
        <dsp:cNvPr id="0" name=""/>
        <dsp:cNvSpPr/>
      </dsp:nvSpPr>
      <dsp:spPr>
        <a:xfrm>
          <a:off x="5977" y="1069222"/>
          <a:ext cx="376339" cy="376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4BE4E-2893-4AB3-9DD7-A7DDF37D4D0A}">
      <dsp:nvSpPr>
        <dsp:cNvPr id="0" name=""/>
        <dsp:cNvSpPr/>
      </dsp:nvSpPr>
      <dsp:spPr>
        <a:xfrm>
          <a:off x="364582" y="982543"/>
          <a:ext cx="4764324" cy="87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>
              <a:latin typeface="Book Antiqua" panose="02040602050305030304" pitchFamily="18" charset="0"/>
            </a:rPr>
            <a:t>Continue to practice your normal morning grooming routine and change out of your pajamas.</a:t>
          </a:r>
        </a:p>
      </dsp:txBody>
      <dsp:txXfrm>
        <a:off x="364582" y="982543"/>
        <a:ext cx="4764324" cy="877248"/>
      </dsp:txXfrm>
    </dsp:sp>
    <dsp:sp modelId="{DB72C4D7-130D-4FD8-8324-EEBD5D8708D3}">
      <dsp:nvSpPr>
        <dsp:cNvPr id="0" name=""/>
        <dsp:cNvSpPr/>
      </dsp:nvSpPr>
      <dsp:spPr>
        <a:xfrm>
          <a:off x="5977" y="2096618"/>
          <a:ext cx="376339" cy="376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5C5A2-9132-4301-B6FF-E099EAD225B4}">
      <dsp:nvSpPr>
        <dsp:cNvPr id="0" name=""/>
        <dsp:cNvSpPr/>
      </dsp:nvSpPr>
      <dsp:spPr>
        <a:xfrm>
          <a:off x="364582" y="1856178"/>
          <a:ext cx="4764324" cy="87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ook Antiqua" panose="02040602050305030304" pitchFamily="18" charset="0"/>
            </a:rPr>
            <a:t>Physical Wellness – physical exercise/movement.</a:t>
          </a:r>
        </a:p>
      </dsp:txBody>
      <dsp:txXfrm>
        <a:off x="364582" y="1856178"/>
        <a:ext cx="4764324" cy="877248"/>
      </dsp:txXfrm>
    </dsp:sp>
    <dsp:sp modelId="{976515D9-DD7A-4D35-AEA1-AE763A6DE247}">
      <dsp:nvSpPr>
        <dsp:cNvPr id="0" name=""/>
        <dsp:cNvSpPr/>
      </dsp:nvSpPr>
      <dsp:spPr>
        <a:xfrm>
          <a:off x="5977" y="2878284"/>
          <a:ext cx="376339" cy="376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8D6F6-6F1C-4E17-80E5-8024FE79051F}">
      <dsp:nvSpPr>
        <dsp:cNvPr id="0" name=""/>
        <dsp:cNvSpPr/>
      </dsp:nvSpPr>
      <dsp:spPr>
        <a:xfrm>
          <a:off x="350956" y="2876391"/>
          <a:ext cx="4764324" cy="87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ook Antiqua" panose="02040602050305030304" pitchFamily="18" charset="0"/>
            </a:rPr>
            <a:t>Mental Wellness – What do you need to do to help frame your attitude for the day? How can you get your day off to a good start?</a:t>
          </a:r>
          <a:endParaRPr lang="en-US" sz="2000" b="1" kern="1200" dirty="0">
            <a:latin typeface="Book Antiqua" panose="02040602050305030304" pitchFamily="18" charset="0"/>
          </a:endParaRPr>
        </a:p>
      </dsp:txBody>
      <dsp:txXfrm>
        <a:off x="350956" y="2876391"/>
        <a:ext cx="4764324" cy="877248"/>
      </dsp:txXfrm>
    </dsp:sp>
    <dsp:sp modelId="{E19D482E-EF70-4553-89B8-4C647FEBDF83}">
      <dsp:nvSpPr>
        <dsp:cNvPr id="0" name=""/>
        <dsp:cNvSpPr/>
      </dsp:nvSpPr>
      <dsp:spPr>
        <a:xfrm flipV="1">
          <a:off x="5391031" y="651536"/>
          <a:ext cx="5122929" cy="215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5C96E-DEFC-484E-AFE7-454400283D6D}">
      <dsp:nvSpPr>
        <dsp:cNvPr id="0" name=""/>
        <dsp:cNvSpPr/>
      </dsp:nvSpPr>
      <dsp:spPr>
        <a:xfrm>
          <a:off x="5385053" y="1092788"/>
          <a:ext cx="376348" cy="3763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111A1-D1B9-429B-9964-05B36EC56E3A}">
      <dsp:nvSpPr>
        <dsp:cNvPr id="0" name=""/>
        <dsp:cNvSpPr/>
      </dsp:nvSpPr>
      <dsp:spPr>
        <a:xfrm>
          <a:off x="5385053" y="0"/>
          <a:ext cx="5122929" cy="650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ook Antiqua" panose="02040602050305030304" pitchFamily="18" charset="0"/>
            </a:rPr>
            <a:t>End of Work Day Routine</a:t>
          </a:r>
        </a:p>
      </dsp:txBody>
      <dsp:txXfrm>
        <a:off x="5385053" y="0"/>
        <a:ext cx="5122929" cy="650182"/>
      </dsp:txXfrm>
    </dsp:sp>
    <dsp:sp modelId="{704CA2BB-DE96-4D15-8056-CA70A1C341F1}">
      <dsp:nvSpPr>
        <dsp:cNvPr id="0" name=""/>
        <dsp:cNvSpPr/>
      </dsp:nvSpPr>
      <dsp:spPr>
        <a:xfrm>
          <a:off x="5385053" y="1137560"/>
          <a:ext cx="376339" cy="376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32667-8AC7-4A3F-BA66-22635C8E27D0}">
      <dsp:nvSpPr>
        <dsp:cNvPr id="0" name=""/>
        <dsp:cNvSpPr/>
      </dsp:nvSpPr>
      <dsp:spPr>
        <a:xfrm>
          <a:off x="5743658" y="887083"/>
          <a:ext cx="4764324" cy="87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ook Antiqua" panose="02040602050305030304" pitchFamily="18" charset="0"/>
            </a:rPr>
            <a:t>Check and update your To Do List to set up the next work day.</a:t>
          </a:r>
        </a:p>
      </dsp:txBody>
      <dsp:txXfrm>
        <a:off x="5743658" y="887083"/>
        <a:ext cx="4764324" cy="877248"/>
      </dsp:txXfrm>
    </dsp:sp>
    <dsp:sp modelId="{E819362C-918F-43F2-B29D-99C483880A0A}">
      <dsp:nvSpPr>
        <dsp:cNvPr id="0" name=""/>
        <dsp:cNvSpPr/>
      </dsp:nvSpPr>
      <dsp:spPr>
        <a:xfrm>
          <a:off x="5385053" y="2014809"/>
          <a:ext cx="376339" cy="376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5300C-895E-4E07-9599-8D2063891F40}">
      <dsp:nvSpPr>
        <dsp:cNvPr id="0" name=""/>
        <dsp:cNvSpPr/>
      </dsp:nvSpPr>
      <dsp:spPr>
        <a:xfrm>
          <a:off x="5743658" y="1764331"/>
          <a:ext cx="4764324" cy="87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ook Antiqua" panose="02040602050305030304" pitchFamily="18" charset="0"/>
            </a:rPr>
            <a:t>Close your laptop when you are done working and leave it closed.</a:t>
          </a:r>
        </a:p>
      </dsp:txBody>
      <dsp:txXfrm>
        <a:off x="5743658" y="1764331"/>
        <a:ext cx="4764324" cy="877248"/>
      </dsp:txXfrm>
    </dsp:sp>
    <dsp:sp modelId="{1672BE95-0BA1-4DD2-A39E-5EF403367492}">
      <dsp:nvSpPr>
        <dsp:cNvPr id="0" name=""/>
        <dsp:cNvSpPr/>
      </dsp:nvSpPr>
      <dsp:spPr>
        <a:xfrm>
          <a:off x="5385053" y="2892058"/>
          <a:ext cx="376339" cy="376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96F76-F34B-42BB-A382-DF0B5D60A427}">
      <dsp:nvSpPr>
        <dsp:cNvPr id="0" name=""/>
        <dsp:cNvSpPr/>
      </dsp:nvSpPr>
      <dsp:spPr>
        <a:xfrm>
          <a:off x="5743658" y="2641580"/>
          <a:ext cx="4764324" cy="87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Book Antiqua" panose="02040602050305030304" pitchFamily="18" charset="0"/>
            </a:rPr>
            <a:t>Focus on personal life, making a mental switch from work to home.</a:t>
          </a:r>
          <a:endParaRPr lang="en-US" sz="2000" kern="1200" dirty="0">
            <a:latin typeface="Book Antiqua" panose="02040602050305030304" pitchFamily="18" charset="0"/>
          </a:endParaRPr>
        </a:p>
      </dsp:txBody>
      <dsp:txXfrm>
        <a:off x="5743658" y="2641580"/>
        <a:ext cx="4764324" cy="8772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9C073-7FE8-4575-BE7B-07325DBE4D65}">
      <dsp:nvSpPr>
        <dsp:cNvPr id="0" name=""/>
        <dsp:cNvSpPr/>
      </dsp:nvSpPr>
      <dsp:spPr>
        <a:xfrm>
          <a:off x="570" y="56753"/>
          <a:ext cx="2650922" cy="11165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Book Antiqua" panose="02040602050305030304" pitchFamily="18" charset="0"/>
            </a:rPr>
            <a:t>Define Office Hours</a:t>
          </a:r>
          <a:endParaRPr lang="en-US" sz="2800" kern="1200" dirty="0"/>
        </a:p>
      </dsp:txBody>
      <dsp:txXfrm>
        <a:off x="33274" y="89457"/>
        <a:ext cx="2585514" cy="1051187"/>
      </dsp:txXfrm>
    </dsp:sp>
    <dsp:sp modelId="{5BE43ECA-7897-4787-9C6D-FBEE8164543D}">
      <dsp:nvSpPr>
        <dsp:cNvPr id="0" name=""/>
        <dsp:cNvSpPr/>
      </dsp:nvSpPr>
      <dsp:spPr>
        <a:xfrm>
          <a:off x="265662" y="1173348"/>
          <a:ext cx="265092" cy="1364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4708"/>
              </a:lnTo>
              <a:lnTo>
                <a:pt x="265092" y="13647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D00C4-B758-472B-B304-0E699964F6EF}">
      <dsp:nvSpPr>
        <dsp:cNvPr id="0" name=""/>
        <dsp:cNvSpPr/>
      </dsp:nvSpPr>
      <dsp:spPr>
        <a:xfrm>
          <a:off x="530754" y="1504713"/>
          <a:ext cx="2456896" cy="20666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ook Antiqua" panose="02040602050305030304" pitchFamily="18" charset="0"/>
            </a:rPr>
            <a:t>Establish office hours to help your family know when you’re available and when you’re not.</a:t>
          </a:r>
          <a:endParaRPr lang="en-US" sz="2000" kern="1200" dirty="0"/>
        </a:p>
      </dsp:txBody>
      <dsp:txXfrm>
        <a:off x="591285" y="1565244"/>
        <a:ext cx="2335834" cy="1945623"/>
      </dsp:txXfrm>
    </dsp:sp>
    <dsp:sp modelId="{22886AF9-DC80-49FE-9750-1522992DB889}">
      <dsp:nvSpPr>
        <dsp:cNvPr id="0" name=""/>
        <dsp:cNvSpPr/>
      </dsp:nvSpPr>
      <dsp:spPr>
        <a:xfrm>
          <a:off x="3314223" y="56753"/>
          <a:ext cx="2650922" cy="1117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Book Antiqua" panose="02040602050305030304" pitchFamily="18" charset="0"/>
            </a:rPr>
            <a:t>Set Boundaries </a:t>
          </a:r>
          <a:endParaRPr lang="en-US" sz="2800" kern="1200" dirty="0">
            <a:latin typeface="Book Antiqua" panose="02040602050305030304" pitchFamily="18" charset="0"/>
          </a:endParaRPr>
        </a:p>
      </dsp:txBody>
      <dsp:txXfrm>
        <a:off x="3346957" y="89487"/>
        <a:ext cx="2585454" cy="1052160"/>
      </dsp:txXfrm>
    </dsp:sp>
    <dsp:sp modelId="{7325DD8F-24CE-4F45-A7D0-88F69BE0B902}">
      <dsp:nvSpPr>
        <dsp:cNvPr id="0" name=""/>
        <dsp:cNvSpPr/>
      </dsp:nvSpPr>
      <dsp:spPr>
        <a:xfrm>
          <a:off x="3579315" y="1174382"/>
          <a:ext cx="263035" cy="1112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366"/>
              </a:lnTo>
              <a:lnTo>
                <a:pt x="263035" y="1112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440D9-0A4E-48A0-A215-A62D377187F0}">
      <dsp:nvSpPr>
        <dsp:cNvPr id="0" name=""/>
        <dsp:cNvSpPr/>
      </dsp:nvSpPr>
      <dsp:spPr>
        <a:xfrm>
          <a:off x="3842350" y="1276973"/>
          <a:ext cx="2783468" cy="2019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ook Antiqua" panose="02040602050305030304" pitchFamily="18" charset="0"/>
            </a:rPr>
            <a:t>Be clear with your family about what types of issues family members can interrupt you with. Clarify what is considered urgent.</a:t>
          </a:r>
        </a:p>
      </dsp:txBody>
      <dsp:txXfrm>
        <a:off x="3901501" y="1336124"/>
        <a:ext cx="2665166" cy="1901250"/>
      </dsp:txXfrm>
    </dsp:sp>
    <dsp:sp modelId="{9F2D8B04-3A68-413D-BD6F-05C8F3ABD43E}">
      <dsp:nvSpPr>
        <dsp:cNvPr id="0" name=""/>
        <dsp:cNvSpPr/>
      </dsp:nvSpPr>
      <dsp:spPr>
        <a:xfrm>
          <a:off x="3579315" y="1174382"/>
          <a:ext cx="270987" cy="2937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7831"/>
              </a:lnTo>
              <a:lnTo>
                <a:pt x="270987" y="29378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7924D-ED67-4617-8788-57C3741DBF4E}">
      <dsp:nvSpPr>
        <dsp:cNvPr id="0" name=""/>
        <dsp:cNvSpPr/>
      </dsp:nvSpPr>
      <dsp:spPr>
        <a:xfrm>
          <a:off x="3850303" y="3449483"/>
          <a:ext cx="2863314" cy="1325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ook Antiqua" panose="02040602050305030304" pitchFamily="18" charset="0"/>
            </a:rPr>
            <a:t>Once work is done, focus on life. Avoid checking laptop and phone.</a:t>
          </a:r>
        </a:p>
      </dsp:txBody>
      <dsp:txXfrm>
        <a:off x="3889124" y="3488304"/>
        <a:ext cx="2785672" cy="1247819"/>
      </dsp:txXfrm>
    </dsp:sp>
    <dsp:sp modelId="{41706C79-4C21-4441-AC90-480912020DF8}">
      <dsp:nvSpPr>
        <dsp:cNvPr id="0" name=""/>
        <dsp:cNvSpPr/>
      </dsp:nvSpPr>
      <dsp:spPr>
        <a:xfrm>
          <a:off x="6760422" y="56753"/>
          <a:ext cx="2650922" cy="1115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Book Antiqua" panose="02040602050305030304" pitchFamily="18" charset="0"/>
            </a:rPr>
            <a:t>Do Not Disturb</a:t>
          </a:r>
          <a:endParaRPr lang="en-US" sz="2800" kern="1200" dirty="0">
            <a:latin typeface="Book Antiqua" panose="02040602050305030304" pitchFamily="18" charset="0"/>
          </a:endParaRPr>
        </a:p>
      </dsp:txBody>
      <dsp:txXfrm>
        <a:off x="6793086" y="89417"/>
        <a:ext cx="2585594" cy="1049888"/>
      </dsp:txXfrm>
    </dsp:sp>
    <dsp:sp modelId="{B81AA833-9ED6-4D61-A543-D0A88B272C97}">
      <dsp:nvSpPr>
        <dsp:cNvPr id="0" name=""/>
        <dsp:cNvSpPr/>
      </dsp:nvSpPr>
      <dsp:spPr>
        <a:xfrm>
          <a:off x="7025514" y="1171970"/>
          <a:ext cx="265092" cy="1287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7877"/>
              </a:lnTo>
              <a:lnTo>
                <a:pt x="265092" y="12878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62FE2-7B45-4029-A4A0-AD03E08FAF50}">
      <dsp:nvSpPr>
        <dsp:cNvPr id="0" name=""/>
        <dsp:cNvSpPr/>
      </dsp:nvSpPr>
      <dsp:spPr>
        <a:xfrm>
          <a:off x="7290607" y="1503335"/>
          <a:ext cx="2744107" cy="1913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ook Antiqua" panose="02040602050305030304" pitchFamily="18" charset="0"/>
            </a:rPr>
            <a:t>If on a call or in a meeting, post a sign to let loved ones know you’re not to be disturbed at this time.</a:t>
          </a:r>
        </a:p>
      </dsp:txBody>
      <dsp:txXfrm>
        <a:off x="7346638" y="1559366"/>
        <a:ext cx="2632045" cy="18009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0AEF2-1C03-49F6-95D6-912656675310}">
      <dsp:nvSpPr>
        <dsp:cNvPr id="0" name=""/>
        <dsp:cNvSpPr/>
      </dsp:nvSpPr>
      <dsp:spPr>
        <a:xfrm>
          <a:off x="33282" y="641244"/>
          <a:ext cx="5122929" cy="219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D2F9E-C869-4D2A-A42B-9A01F446B5DF}">
      <dsp:nvSpPr>
        <dsp:cNvPr id="0" name=""/>
        <dsp:cNvSpPr/>
      </dsp:nvSpPr>
      <dsp:spPr>
        <a:xfrm>
          <a:off x="5977" y="1079049"/>
          <a:ext cx="376348" cy="3763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0BD79-C730-496E-95D0-41CC389EC544}">
      <dsp:nvSpPr>
        <dsp:cNvPr id="0" name=""/>
        <dsp:cNvSpPr/>
      </dsp:nvSpPr>
      <dsp:spPr>
        <a:xfrm>
          <a:off x="5977" y="0"/>
          <a:ext cx="5122929" cy="622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ook Antiqua" panose="02040602050305030304" pitchFamily="18" charset="0"/>
            </a:rPr>
            <a:t>Be Clear</a:t>
          </a:r>
        </a:p>
      </dsp:txBody>
      <dsp:txXfrm>
        <a:off x="5977" y="0"/>
        <a:ext cx="5122929" cy="622703"/>
      </dsp:txXfrm>
    </dsp:sp>
    <dsp:sp modelId="{983D46F3-5925-4050-BC91-D8897DCC3203}">
      <dsp:nvSpPr>
        <dsp:cNvPr id="0" name=""/>
        <dsp:cNvSpPr/>
      </dsp:nvSpPr>
      <dsp:spPr>
        <a:xfrm>
          <a:off x="5977" y="1137471"/>
          <a:ext cx="376339" cy="376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4BE4E-2893-4AB3-9DD7-A7DDF37D4D0A}">
      <dsp:nvSpPr>
        <dsp:cNvPr id="0" name=""/>
        <dsp:cNvSpPr/>
      </dsp:nvSpPr>
      <dsp:spPr>
        <a:xfrm>
          <a:off x="364582" y="900643"/>
          <a:ext cx="4764324" cy="87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>
              <a:latin typeface="Book Antiqua" panose="02040602050305030304" pitchFamily="18" charset="0"/>
            </a:rPr>
            <a:t>Directly state what you need and by when you need it.</a:t>
          </a:r>
        </a:p>
      </dsp:txBody>
      <dsp:txXfrm>
        <a:off x="364582" y="900643"/>
        <a:ext cx="4764324" cy="877248"/>
      </dsp:txXfrm>
    </dsp:sp>
    <dsp:sp modelId="{DB72C4D7-130D-4FD8-8324-EEBD5D8708D3}">
      <dsp:nvSpPr>
        <dsp:cNvPr id="0" name=""/>
        <dsp:cNvSpPr/>
      </dsp:nvSpPr>
      <dsp:spPr>
        <a:xfrm>
          <a:off x="5977" y="1946470"/>
          <a:ext cx="376339" cy="376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5C5A2-9132-4301-B6FF-E099EAD225B4}">
      <dsp:nvSpPr>
        <dsp:cNvPr id="0" name=""/>
        <dsp:cNvSpPr/>
      </dsp:nvSpPr>
      <dsp:spPr>
        <a:xfrm>
          <a:off x="364582" y="1856178"/>
          <a:ext cx="4764324" cy="87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ook Antiqua" panose="02040602050305030304" pitchFamily="18" charset="0"/>
            </a:rPr>
            <a:t>Be warm and personable since lack of non-verbal clues can lead to misinterpreted messages.</a:t>
          </a:r>
        </a:p>
      </dsp:txBody>
      <dsp:txXfrm>
        <a:off x="364582" y="1856178"/>
        <a:ext cx="4764324" cy="877248"/>
      </dsp:txXfrm>
    </dsp:sp>
    <dsp:sp modelId="{976515D9-DD7A-4D35-AEA1-AE763A6DE247}">
      <dsp:nvSpPr>
        <dsp:cNvPr id="0" name=""/>
        <dsp:cNvSpPr/>
      </dsp:nvSpPr>
      <dsp:spPr>
        <a:xfrm>
          <a:off x="5977" y="2948337"/>
          <a:ext cx="376339" cy="376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8D6F6-6F1C-4E17-80E5-8024FE79051F}">
      <dsp:nvSpPr>
        <dsp:cNvPr id="0" name=""/>
        <dsp:cNvSpPr/>
      </dsp:nvSpPr>
      <dsp:spPr>
        <a:xfrm>
          <a:off x="350956" y="2835441"/>
          <a:ext cx="4764324" cy="635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ook Antiqua" panose="02040602050305030304" pitchFamily="18" charset="0"/>
            </a:rPr>
            <a:t>Share what challenges or barriers you are facing and might need help with.</a:t>
          </a:r>
          <a:endParaRPr lang="en-US" sz="2000" b="1" kern="1200" dirty="0">
            <a:latin typeface="Book Antiqua" panose="02040602050305030304" pitchFamily="18" charset="0"/>
          </a:endParaRPr>
        </a:p>
      </dsp:txBody>
      <dsp:txXfrm>
        <a:off x="350956" y="2835441"/>
        <a:ext cx="4764324" cy="635242"/>
      </dsp:txXfrm>
    </dsp:sp>
    <dsp:sp modelId="{E19D482E-EF70-4553-89B8-4C647FEBDF83}">
      <dsp:nvSpPr>
        <dsp:cNvPr id="0" name=""/>
        <dsp:cNvSpPr/>
      </dsp:nvSpPr>
      <dsp:spPr>
        <a:xfrm flipV="1">
          <a:off x="5391031" y="651536"/>
          <a:ext cx="5122929" cy="215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5C96E-DEFC-484E-AFE7-454400283D6D}">
      <dsp:nvSpPr>
        <dsp:cNvPr id="0" name=""/>
        <dsp:cNvSpPr/>
      </dsp:nvSpPr>
      <dsp:spPr>
        <a:xfrm>
          <a:off x="5385053" y="1092788"/>
          <a:ext cx="376348" cy="3763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111A1-D1B9-429B-9964-05B36EC56E3A}">
      <dsp:nvSpPr>
        <dsp:cNvPr id="0" name=""/>
        <dsp:cNvSpPr/>
      </dsp:nvSpPr>
      <dsp:spPr>
        <a:xfrm>
          <a:off x="5385053" y="0"/>
          <a:ext cx="5122929" cy="650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ook Antiqua" panose="02040602050305030304" pitchFamily="18" charset="0"/>
            </a:rPr>
            <a:t>Communicate Often</a:t>
          </a:r>
        </a:p>
      </dsp:txBody>
      <dsp:txXfrm>
        <a:off x="5385053" y="0"/>
        <a:ext cx="5122929" cy="650182"/>
      </dsp:txXfrm>
    </dsp:sp>
    <dsp:sp modelId="{704CA2BB-DE96-4D15-8056-CA70A1C341F1}">
      <dsp:nvSpPr>
        <dsp:cNvPr id="0" name=""/>
        <dsp:cNvSpPr/>
      </dsp:nvSpPr>
      <dsp:spPr>
        <a:xfrm>
          <a:off x="5385053" y="1137560"/>
          <a:ext cx="376339" cy="376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32667-8AC7-4A3F-BA66-22635C8E27D0}">
      <dsp:nvSpPr>
        <dsp:cNvPr id="0" name=""/>
        <dsp:cNvSpPr/>
      </dsp:nvSpPr>
      <dsp:spPr>
        <a:xfrm>
          <a:off x="5743658" y="1037233"/>
          <a:ext cx="4764324" cy="87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ook Antiqua" panose="02040602050305030304" pitchFamily="18" charset="0"/>
            </a:rPr>
            <a:t>Share your progress with your colleagues and your boss by scheduling weekly check ins.</a:t>
          </a:r>
        </a:p>
      </dsp:txBody>
      <dsp:txXfrm>
        <a:off x="5743658" y="1037233"/>
        <a:ext cx="4764324" cy="877248"/>
      </dsp:txXfrm>
    </dsp:sp>
    <dsp:sp modelId="{E819362C-918F-43F2-B29D-99C483880A0A}">
      <dsp:nvSpPr>
        <dsp:cNvPr id="0" name=""/>
        <dsp:cNvSpPr/>
      </dsp:nvSpPr>
      <dsp:spPr>
        <a:xfrm>
          <a:off x="5385053" y="2151307"/>
          <a:ext cx="376339" cy="376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5300C-895E-4E07-9599-8D2063891F40}">
      <dsp:nvSpPr>
        <dsp:cNvPr id="0" name=""/>
        <dsp:cNvSpPr/>
      </dsp:nvSpPr>
      <dsp:spPr>
        <a:xfrm>
          <a:off x="5743658" y="1914481"/>
          <a:ext cx="4764324" cy="87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ook Antiqua" panose="02040602050305030304" pitchFamily="18" charset="0"/>
            </a:rPr>
            <a:t>It is better to over communicate than to not communicate enough.</a:t>
          </a:r>
        </a:p>
      </dsp:txBody>
      <dsp:txXfrm>
        <a:off x="5743658" y="1914481"/>
        <a:ext cx="4764324" cy="8772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96E10-2DC6-4D09-B4A2-6426F8DDA04C}">
      <dsp:nvSpPr>
        <dsp:cNvPr id="0" name=""/>
        <dsp:cNvSpPr/>
      </dsp:nvSpPr>
      <dsp:spPr>
        <a:xfrm>
          <a:off x="0" y="347550"/>
          <a:ext cx="8177770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882" tIns="395732" rIns="761882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Take time to proofread.</a:t>
          </a: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Be brief. Be clear. Be responsive.</a:t>
          </a: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Be smart – Subject to Open Records Requests.</a:t>
          </a:r>
        </a:p>
      </dsp:txBody>
      <dsp:txXfrm>
        <a:off x="0" y="347550"/>
        <a:ext cx="8177770" cy="1559250"/>
      </dsp:txXfrm>
    </dsp:sp>
    <dsp:sp modelId="{88762E85-39F6-4012-9393-68579AA1D63A}">
      <dsp:nvSpPr>
        <dsp:cNvPr id="0" name=""/>
        <dsp:cNvSpPr/>
      </dsp:nvSpPr>
      <dsp:spPr>
        <a:xfrm>
          <a:off x="0" y="22830"/>
          <a:ext cx="8183807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9733" tIns="0" rIns="25973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Book Antiqua" panose="02040602050305030304" pitchFamily="18" charset="0"/>
            </a:rPr>
            <a:t>Email and Instant Messaging through </a:t>
          </a:r>
          <a:endParaRPr lang="en-US" sz="2800" b="1" kern="1200" dirty="0"/>
        </a:p>
      </dsp:txBody>
      <dsp:txXfrm>
        <a:off x="31703" y="54533"/>
        <a:ext cx="8120401" cy="586034"/>
      </dsp:txXfrm>
    </dsp:sp>
    <dsp:sp modelId="{7D8115CC-86CC-41E3-843F-648C46C89002}">
      <dsp:nvSpPr>
        <dsp:cNvPr id="0" name=""/>
        <dsp:cNvSpPr/>
      </dsp:nvSpPr>
      <dsp:spPr>
        <a:xfrm>
          <a:off x="0" y="2350320"/>
          <a:ext cx="8171487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882" tIns="395732" rIns="76188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Should be used to prevent too many emails being sent back and forth. Schedule phone calls when possible.</a:t>
          </a:r>
          <a:endParaRPr lang="en-US" sz="2000" kern="1200" dirty="0"/>
        </a:p>
      </dsp:txBody>
      <dsp:txXfrm>
        <a:off x="0" y="2350320"/>
        <a:ext cx="8171487" cy="1178100"/>
      </dsp:txXfrm>
    </dsp:sp>
    <dsp:sp modelId="{CDC0C4A5-947C-4C4B-A55F-C6CF547394E2}">
      <dsp:nvSpPr>
        <dsp:cNvPr id="0" name=""/>
        <dsp:cNvSpPr/>
      </dsp:nvSpPr>
      <dsp:spPr>
        <a:xfrm>
          <a:off x="0" y="2025600"/>
          <a:ext cx="8183807" cy="6494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9733" tIns="0" rIns="25973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Book Antiqua" panose="02040602050305030304" pitchFamily="18" charset="0"/>
            </a:rPr>
            <a:t>Phone calls</a:t>
          </a:r>
        </a:p>
      </dsp:txBody>
      <dsp:txXfrm>
        <a:off x="31703" y="2057303"/>
        <a:ext cx="8120401" cy="586034"/>
      </dsp:txXfrm>
    </dsp:sp>
    <dsp:sp modelId="{E77E03C6-B8AD-488D-987B-6E34824C4AAD}">
      <dsp:nvSpPr>
        <dsp:cNvPr id="0" name=""/>
        <dsp:cNvSpPr/>
      </dsp:nvSpPr>
      <dsp:spPr>
        <a:xfrm>
          <a:off x="0" y="3971940"/>
          <a:ext cx="8175119" cy="13738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882" tIns="395732" rIns="76188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It is important for people to see each other to maintain team connectivity.  Move past discomfort of being seen on video.</a:t>
          </a:r>
          <a:endParaRPr lang="en-US" sz="2000" kern="1200" dirty="0"/>
        </a:p>
      </dsp:txBody>
      <dsp:txXfrm>
        <a:off x="0" y="3971940"/>
        <a:ext cx="8175119" cy="1373817"/>
      </dsp:txXfrm>
    </dsp:sp>
    <dsp:sp modelId="{8FD53946-BF7C-460D-B4D9-A66EEF314394}">
      <dsp:nvSpPr>
        <dsp:cNvPr id="0" name=""/>
        <dsp:cNvSpPr/>
      </dsp:nvSpPr>
      <dsp:spPr>
        <a:xfrm>
          <a:off x="0" y="3647220"/>
          <a:ext cx="8183807" cy="649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9733" tIns="0" rIns="25973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Book Antiqua" panose="02040602050305030304" pitchFamily="18" charset="0"/>
            </a:rPr>
            <a:t>Video Calls</a:t>
          </a:r>
          <a:endParaRPr lang="en-US" sz="2800" kern="1200" dirty="0"/>
        </a:p>
      </dsp:txBody>
      <dsp:txXfrm>
        <a:off x="31703" y="3678923"/>
        <a:ext cx="8120401" cy="5860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EF764-6734-45DA-937B-E53BF318C3DC}">
      <dsp:nvSpPr>
        <dsp:cNvPr id="0" name=""/>
        <dsp:cNvSpPr/>
      </dsp:nvSpPr>
      <dsp:spPr>
        <a:xfrm>
          <a:off x="-5374352" y="-823064"/>
          <a:ext cx="6399989" cy="6399989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39BD0-E809-48FA-9CAE-E38C8E6297DC}">
      <dsp:nvSpPr>
        <dsp:cNvPr id="0" name=""/>
        <dsp:cNvSpPr/>
      </dsp:nvSpPr>
      <dsp:spPr>
        <a:xfrm>
          <a:off x="659835" y="475386"/>
          <a:ext cx="8362562" cy="950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67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Book Antiqua" panose="02040602050305030304" pitchFamily="18" charset="0"/>
            </a:rPr>
            <a:t>Utilize OneDrive to share files that need to be worked on simultaneously.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659835" y="475386"/>
        <a:ext cx="8362562" cy="950772"/>
      </dsp:txXfrm>
    </dsp:sp>
    <dsp:sp modelId="{B7847575-4ECD-446B-8822-B72A55EA5276}">
      <dsp:nvSpPr>
        <dsp:cNvPr id="0" name=""/>
        <dsp:cNvSpPr/>
      </dsp:nvSpPr>
      <dsp:spPr>
        <a:xfrm>
          <a:off x="65603" y="356539"/>
          <a:ext cx="1188465" cy="1188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A0649-6228-49AF-9DCA-9E828DCBB483}">
      <dsp:nvSpPr>
        <dsp:cNvPr id="0" name=""/>
        <dsp:cNvSpPr/>
      </dsp:nvSpPr>
      <dsp:spPr>
        <a:xfrm>
          <a:off x="1005441" y="1901544"/>
          <a:ext cx="8016957" cy="9507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67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Book Antiqua" panose="02040602050305030304" pitchFamily="18" charset="0"/>
            </a:rPr>
            <a:t>OneDrive offers control over files. You can give permission to users to edit files or give view only access.  </a:t>
          </a:r>
        </a:p>
      </dsp:txBody>
      <dsp:txXfrm>
        <a:off x="1005441" y="1901544"/>
        <a:ext cx="8016957" cy="950772"/>
      </dsp:txXfrm>
    </dsp:sp>
    <dsp:sp modelId="{B6B88D3F-CB9F-4153-9B1B-A91226C3236C}">
      <dsp:nvSpPr>
        <dsp:cNvPr id="0" name=""/>
        <dsp:cNvSpPr/>
      </dsp:nvSpPr>
      <dsp:spPr>
        <a:xfrm>
          <a:off x="411208" y="1782697"/>
          <a:ext cx="1188465" cy="1188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9B9E2-B61A-4E55-8A8F-D6AE203E57EC}">
      <dsp:nvSpPr>
        <dsp:cNvPr id="0" name=""/>
        <dsp:cNvSpPr/>
      </dsp:nvSpPr>
      <dsp:spPr>
        <a:xfrm>
          <a:off x="659835" y="3327702"/>
          <a:ext cx="8362562" cy="9507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67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Book Antiqua" panose="02040602050305030304" pitchFamily="18" charset="0"/>
            </a:rPr>
            <a:t>When sharing documents, be clear on whether you are looking for comments, looking for others to add content or simply sharing information.</a:t>
          </a:r>
        </a:p>
      </dsp:txBody>
      <dsp:txXfrm>
        <a:off x="659835" y="3327702"/>
        <a:ext cx="8362562" cy="950772"/>
      </dsp:txXfrm>
    </dsp:sp>
    <dsp:sp modelId="{BF0F3B51-442A-45DD-AF37-238B667EC5BA}">
      <dsp:nvSpPr>
        <dsp:cNvPr id="0" name=""/>
        <dsp:cNvSpPr/>
      </dsp:nvSpPr>
      <dsp:spPr>
        <a:xfrm>
          <a:off x="65603" y="3208856"/>
          <a:ext cx="1188465" cy="1188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C12AD-F8A3-4E69-A45C-96361B6211C8}">
      <dsp:nvSpPr>
        <dsp:cNvPr id="0" name=""/>
        <dsp:cNvSpPr/>
      </dsp:nvSpPr>
      <dsp:spPr>
        <a:xfrm>
          <a:off x="826" y="91355"/>
          <a:ext cx="2464858" cy="9859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Book Antiqua" panose="02040602050305030304" pitchFamily="18" charset="0"/>
            </a:rPr>
            <a:t>Front Load your Day</a:t>
          </a:r>
          <a:endParaRPr lang="en-US" sz="2400" kern="1200" dirty="0"/>
        </a:p>
      </dsp:txBody>
      <dsp:txXfrm>
        <a:off x="826" y="91355"/>
        <a:ext cx="2464858" cy="985943"/>
      </dsp:txXfrm>
    </dsp:sp>
    <dsp:sp modelId="{492D2511-90C1-4355-A3B5-866D068D3004}">
      <dsp:nvSpPr>
        <dsp:cNvPr id="0" name=""/>
        <dsp:cNvSpPr/>
      </dsp:nvSpPr>
      <dsp:spPr>
        <a:xfrm>
          <a:off x="826" y="1077298"/>
          <a:ext cx="2464858" cy="41037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Choose your most challenging tasks for the morning while you are focused.</a:t>
          </a:r>
          <a:endParaRPr lang="en-US" sz="20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Use a To-Do list to guide your day.</a:t>
          </a:r>
        </a:p>
      </dsp:txBody>
      <dsp:txXfrm>
        <a:off x="826" y="1077298"/>
        <a:ext cx="2464858" cy="4103774"/>
      </dsp:txXfrm>
    </dsp:sp>
    <dsp:sp modelId="{3FE976F6-94ED-4980-BB5E-2790B342AFD2}">
      <dsp:nvSpPr>
        <dsp:cNvPr id="0" name=""/>
        <dsp:cNvSpPr/>
      </dsp:nvSpPr>
      <dsp:spPr>
        <a:xfrm>
          <a:off x="2822535" y="91355"/>
          <a:ext cx="2651768" cy="9859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Book Antiqua" panose="02040602050305030304" pitchFamily="18" charset="0"/>
            </a:rPr>
            <a:t>Daily Report</a:t>
          </a:r>
          <a:endParaRPr lang="en-US" sz="2400" kern="1200" dirty="0">
            <a:latin typeface="Book Antiqua" panose="02040602050305030304" pitchFamily="18" charset="0"/>
          </a:endParaRPr>
        </a:p>
      </dsp:txBody>
      <dsp:txXfrm>
        <a:off x="2822535" y="91355"/>
        <a:ext cx="2651768" cy="985943"/>
      </dsp:txXfrm>
    </dsp:sp>
    <dsp:sp modelId="{2EC53530-A675-4900-997C-3C97BB14D241}">
      <dsp:nvSpPr>
        <dsp:cNvPr id="0" name=""/>
        <dsp:cNvSpPr/>
      </dsp:nvSpPr>
      <dsp:spPr>
        <a:xfrm>
          <a:off x="2810765" y="1077298"/>
          <a:ext cx="2675308" cy="410377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What did you accomplish yesterday?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 dirty="0">
            <a:latin typeface="Book Antiqua" panose="0204060205030503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What are you planning to do today?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 dirty="0">
            <a:latin typeface="Book Antiqua" panose="0204060205030503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What challenges stand in your way?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 dirty="0">
            <a:latin typeface="Book Antiqua" panose="0204060205030503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What do you need to overcome those challenges?</a:t>
          </a:r>
        </a:p>
      </dsp:txBody>
      <dsp:txXfrm>
        <a:off x="2810765" y="1077298"/>
        <a:ext cx="2675308" cy="4103774"/>
      </dsp:txXfrm>
    </dsp:sp>
    <dsp:sp modelId="{06BD58B5-4DBF-467C-BB77-F191BD783E81}">
      <dsp:nvSpPr>
        <dsp:cNvPr id="0" name=""/>
        <dsp:cNvSpPr/>
      </dsp:nvSpPr>
      <dsp:spPr>
        <a:xfrm>
          <a:off x="5831153" y="91355"/>
          <a:ext cx="2464858" cy="9859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Book Antiqua" panose="02040602050305030304" pitchFamily="18" charset="0"/>
            </a:rPr>
            <a:t>Use a Timer</a:t>
          </a:r>
          <a:endParaRPr lang="en-US" sz="2400" kern="1200" dirty="0">
            <a:latin typeface="Book Antiqua" panose="02040602050305030304" pitchFamily="18" charset="0"/>
          </a:endParaRPr>
        </a:p>
      </dsp:txBody>
      <dsp:txXfrm>
        <a:off x="5831153" y="91355"/>
        <a:ext cx="2464858" cy="985943"/>
      </dsp:txXfrm>
    </dsp:sp>
    <dsp:sp modelId="{00775049-3CA2-44F4-88CC-C10D0287B322}">
      <dsp:nvSpPr>
        <dsp:cNvPr id="0" name=""/>
        <dsp:cNvSpPr/>
      </dsp:nvSpPr>
      <dsp:spPr>
        <a:xfrm>
          <a:off x="5831153" y="1077298"/>
          <a:ext cx="2464858" cy="410377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Helps keep track of small tasks or time spent on big projects.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 dirty="0">
            <a:latin typeface="Book Antiqua" panose="0204060205030503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Outlook is a great tool to schedule your day and tasks.</a:t>
          </a:r>
        </a:p>
      </dsp:txBody>
      <dsp:txXfrm>
        <a:off x="5831153" y="1077298"/>
        <a:ext cx="2464858" cy="4103774"/>
      </dsp:txXfrm>
    </dsp:sp>
    <dsp:sp modelId="{3E2E8022-D95B-47A2-AE84-C6E728332ED9}">
      <dsp:nvSpPr>
        <dsp:cNvPr id="0" name=""/>
        <dsp:cNvSpPr/>
      </dsp:nvSpPr>
      <dsp:spPr>
        <a:xfrm>
          <a:off x="8641092" y="91355"/>
          <a:ext cx="2464858" cy="9859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Book Antiqua" panose="02040602050305030304" pitchFamily="18" charset="0"/>
            </a:rPr>
            <a:t>Use an App</a:t>
          </a:r>
          <a:endParaRPr lang="en-US" sz="2400" kern="1200" dirty="0">
            <a:latin typeface="Book Antiqua" panose="02040602050305030304" pitchFamily="18" charset="0"/>
          </a:endParaRPr>
        </a:p>
      </dsp:txBody>
      <dsp:txXfrm>
        <a:off x="8641092" y="91355"/>
        <a:ext cx="2464858" cy="985943"/>
      </dsp:txXfrm>
    </dsp:sp>
    <dsp:sp modelId="{910E2166-EE6E-457B-A729-67220F32867F}">
      <dsp:nvSpPr>
        <dsp:cNvPr id="0" name=""/>
        <dsp:cNvSpPr/>
      </dsp:nvSpPr>
      <dsp:spPr>
        <a:xfrm>
          <a:off x="8641092" y="1077298"/>
          <a:ext cx="2464858" cy="410377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Apps can help keep track of time spent on social media, YouTube, news sites, etc.</a:t>
          </a:r>
        </a:p>
      </dsp:txBody>
      <dsp:txXfrm>
        <a:off x="8641092" y="1077298"/>
        <a:ext cx="2464858" cy="4103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4891D-3F6C-43F4-925B-F9F264C91E24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FBC5C-4E1B-47CD-B7A6-491B36205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18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FBC5C-4E1B-47CD-B7A6-491B362055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194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BC5C-4E1B-47CD-B7A6-491B3620550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941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BC5C-4E1B-47CD-B7A6-491B3620550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294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Schedule an amount of time or a list of things that need to be completed that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Breaks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Heavy duty brain work</a:t>
            </a:r>
            <a:r>
              <a:rPr lang="en-US" baseline="0" dirty="0"/>
              <a:t> means</a:t>
            </a:r>
            <a:r>
              <a:rPr lang="en-US" dirty="0"/>
              <a:t> shorter time of working before taking a break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Lighter</a:t>
            </a:r>
            <a:r>
              <a:rPr lang="en-US" baseline="0" dirty="0"/>
              <a:t> work can go longer without a break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How do you manage your attention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BC5C-4E1B-47CD-B7A6-491B3620550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738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BC5C-4E1B-47CD-B7A6-491B3620550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183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Communication: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need to communicate more frequently and more intentionally than you did before. Advice from some webinars I’ve seen: Have a goal of a specific number of my team I want to interact with each 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meeting 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ake a couple of minutes for a break, leave some space for casual chit chat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Seeing each other on video can be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BC5C-4E1B-47CD-B7A6-491B3620550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721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What’s working and what needs adjustments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“What challenges are you having working from home? An exercise that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done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called “start/stop/continue.” Ask your team, “What do you think we should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doing, what do you think we should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doing, and what do you think we should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doing?”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BC5C-4E1B-47CD-B7A6-491B3620550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774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BC5C-4E1B-47CD-B7A6-491B3620550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197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BC5C-4E1B-47CD-B7A6-491B3620550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19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BC5C-4E1B-47CD-B7A6-491B3620550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500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BC5C-4E1B-47CD-B7A6-491B3620550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52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BC5C-4E1B-47CD-B7A6-491B3620550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062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BC5C-4E1B-47CD-B7A6-491B3620550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8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Adjust your expectations, show yourself some compassion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ID tag idea- wear your ID tag as an indicator that you are working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focusing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everything that is an obstacle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think about how you can use this time to reconnect and strengthen your family bond.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BC5C-4E1B-47CD-B7A6-491B3620550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999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BC5C-4E1B-47CD-B7A6-491B3620550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9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0E7BDBB-4DD9-4037-92C1-B3E0FFCEA1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25700" y="1282764"/>
            <a:ext cx="9766300" cy="4233862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8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6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1462-EBC8-42C6-8B4E-E30D2FBC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06B67-9ACD-4895-8958-9DD2BA386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E6E78-AC1D-439F-8E0C-8F3D87454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B16A5-BC31-4CBC-85EC-CD8DB6B1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69EB-1461-40DE-98DE-5444BB89DFD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2CFD9-1822-477E-8EC8-C0FE5A4DF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E6533-9443-49B2-BD3F-8945847F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F986-B16B-46B1-A733-57C2B0FDF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64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E7D-A98B-477C-86AC-BF21BD0F2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B432B-6B88-4738-834B-F9CBA09E5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224FB-AEB4-48C4-B1DD-50341EEAD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E281D-8C6B-49B6-9D7E-9B6D992F0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FC81C2-0634-42E6-A4B6-D9632C487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08276-804A-4884-A04C-C9D0B0C5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69EB-1461-40DE-98DE-5444BB89DFD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431977-B5D5-4BAE-9B9A-4D5EA7AF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62682B-1637-42E0-B064-8D9098C6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F986-B16B-46B1-A733-57C2B0FDF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744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024A3-D1EB-46EF-9198-7888B8EE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DA9AE-A0C1-4ACA-84ED-B5C74F7A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69EB-1461-40DE-98DE-5444BB89DFD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85C48-057E-4B19-9289-CB64A1AD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62D9F3-EB5F-45A1-BA5F-7E16D9F5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F986-B16B-46B1-A733-57C2B0FDF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82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0D57F7-C96E-489C-B9D9-BA0DDB56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69EB-1461-40DE-98DE-5444BB89DFD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18A02-64D3-4E85-A5D5-12DC9268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695D2-5E20-4907-8AC6-27297C854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F986-B16B-46B1-A733-57C2B0FDF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281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325B7-6FE9-47B7-93DB-D9756E96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5EE88-CF72-4BE3-B01F-D11B7F1E4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BCF87-90AB-4BC7-8406-E70C2B0F9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68EF1-3232-4E87-92DC-B11F22F7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69EB-1461-40DE-98DE-5444BB89DFD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CA560-926E-40BB-A212-26E5E066E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0424D-6F4D-465C-A121-0C6F8F2C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F986-B16B-46B1-A733-57C2B0FDF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094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25926-6211-4AD4-9C6E-011BCEBB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C59DD1-574F-4EC7-86A0-ADD03E47D2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B3F45-55CB-4462-B9C9-B85E4CAD7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0D6EF-70AF-455D-A913-84C65E84D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69EB-1461-40DE-98DE-5444BB89DFD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F4C88-6CA4-412A-95E0-DFF6FA8B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DC4D3-4F5E-4A4A-A048-10A47B31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F986-B16B-46B1-A733-57C2B0FDF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442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671D-C751-47F5-9F8A-B4718F02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54696-D44F-4ABF-9DE7-04E6206A5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EC08C-57B1-43CE-ACEB-D61B3053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69EB-1461-40DE-98DE-5444BB89DFD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BD525-73F1-434E-8F99-B2F3238BB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BFE09-7A5D-4615-853D-B9D355CE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F986-B16B-46B1-A733-57C2B0FDF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66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E023E7-4C36-4459-8F34-4B674FCC70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936C1-8648-4928-A963-87A5C7864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67750-34BD-42D1-8F0D-FE8BFA79E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69EB-1461-40DE-98DE-5444BB89DFD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DB172-8340-4EF8-8B96-9CC974D00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1D69D-0574-42C8-9D57-2DE489B8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F986-B16B-46B1-A733-57C2B0FDF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2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0E7BDBB-4DD9-4037-92C1-B3E0FFCEA1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95336"/>
            <a:ext cx="2918298" cy="5262664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8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1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0E7BDBB-4DD9-4037-92C1-B3E0FFCEA1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16480"/>
            <a:ext cx="12192000" cy="2194560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41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0E7BDBB-4DD9-4037-92C1-B3E0FFCEA1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5559" y="873766"/>
            <a:ext cx="2550458" cy="2117912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38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8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0E7BDBB-4DD9-4037-92C1-B3E0FFCEA1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3752" y="4719616"/>
            <a:ext cx="2568248" cy="2138384"/>
          </a:xfrm>
          <a:solidFill>
            <a:schemeClr val="accent6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5915B7-4F8E-4E17-83AF-0C3F0EADD7F4}"/>
              </a:ext>
            </a:extLst>
          </p:cNvPr>
          <p:cNvSpPr/>
          <p:nvPr userDrawn="1"/>
        </p:nvSpPr>
        <p:spPr>
          <a:xfrm>
            <a:off x="9138623" y="4234427"/>
            <a:ext cx="490689" cy="4906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0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8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0E7BDBB-4DD9-4037-92C1-B3E0FFCEA1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01026"/>
            <a:ext cx="12192000" cy="2610674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984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0E7BDBB-4DD9-4037-92C1-B3E0FFCEA1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93864" y="5108448"/>
            <a:ext cx="10198136" cy="1749552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87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7000" fill="hold" grpId="0" nodeType="after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13B26FF-DCB7-438D-A80B-5158E84BD2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947" y="2330441"/>
            <a:ext cx="2760662" cy="2390775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EE4D74E-B75E-44BC-BCE8-133371F852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15669" y="2330441"/>
            <a:ext cx="2760662" cy="2390775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2164AB1-398A-4C92-8FDD-66EBFDE133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71985" y="2335794"/>
            <a:ext cx="2753068" cy="2385421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FD46-A129-4E94-B26F-BA4020EA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AAC17-6504-467B-959C-54EAAA7DD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242EE-E952-4618-B210-6B69569B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69EB-1461-40DE-98DE-5444BB89DFD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EB870-8CC6-42E9-8A12-AAD3DE0C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5F5BF-B378-48A8-BB27-EE266E05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F986-B16B-46B1-A733-57C2B0FDF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35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959BBE-2B77-4266-8FAE-C80ECB975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2DA18-18BC-4616-8AB1-6959A64E6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126DA-B5EB-4B2C-BE2B-442E477BF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069EB-1461-40DE-98DE-5444BB89DFD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838A4-7801-4544-97B1-B0690EDA5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70923-D158-4CF3-B608-C13F2ABA6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7F986-B16B-46B1-A733-57C2B0FDF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3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1" r:id="rId4"/>
    <p:sldLayoutId id="2147483689" r:id="rId5"/>
    <p:sldLayoutId id="2147483662" r:id="rId6"/>
    <p:sldLayoutId id="2147483664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0.jpeg"/><Relationship Id="rId9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diagramData" Target="../diagrams/data7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11" Type="http://schemas.microsoft.com/office/2007/relationships/diagramDrawing" Target="../diagrams/drawing7.xml"/><Relationship Id="rId5" Type="http://schemas.openxmlformats.org/officeDocument/2006/relationships/image" Target="../media/image12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11.jpeg"/><Relationship Id="rId9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10" Type="http://schemas.microsoft.com/office/2007/relationships/hdphoto" Target="../media/hdphoto3.wdp"/><Relationship Id="rId4" Type="http://schemas.openxmlformats.org/officeDocument/2006/relationships/diagramData" Target="../diagrams/data11.xm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microsoft.com/office/2007/relationships/hdphoto" Target="../media/hdphoto3.wdp"/><Relationship Id="rId4" Type="http://schemas.openxmlformats.org/officeDocument/2006/relationships/diagramData" Target="../diagrams/data12.xm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2.xml"/><Relationship Id="rId5" Type="http://schemas.openxmlformats.org/officeDocument/2006/relationships/image" Target="../media/image6.jpeg"/><Relationship Id="rId10" Type="http://schemas.microsoft.com/office/2007/relationships/diagramDrawing" Target="../diagrams/drawing2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3.xml"/><Relationship Id="rId5" Type="http://schemas.openxmlformats.org/officeDocument/2006/relationships/image" Target="../media/image8.jpg"/><Relationship Id="rId10" Type="http://schemas.microsoft.com/office/2007/relationships/diagramDrawing" Target="../diagrams/drawing3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Placeholder 3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6"/>
            <a:ext cx="12440093" cy="8136867"/>
          </a:xfrm>
        </p:spPr>
      </p:pic>
      <p:grpSp>
        <p:nvGrpSpPr>
          <p:cNvPr id="29" name="Group 28"/>
          <p:cNvGrpSpPr/>
          <p:nvPr/>
        </p:nvGrpSpPr>
        <p:grpSpPr>
          <a:xfrm>
            <a:off x="-1" y="0"/>
            <a:ext cx="8075381" cy="7105078"/>
            <a:chOff x="-1" y="0"/>
            <a:chExt cx="8075381" cy="71050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CACFECE-CE68-4AE7-B5A4-DFAE158290A0}"/>
                </a:ext>
              </a:extLst>
            </p:cNvPr>
            <p:cNvSpPr/>
            <p:nvPr/>
          </p:nvSpPr>
          <p:spPr>
            <a:xfrm>
              <a:off x="-1" y="0"/>
              <a:ext cx="4704293" cy="2871216"/>
            </a:xfrm>
            <a:custGeom>
              <a:avLst/>
              <a:gdLst/>
              <a:ahLst/>
              <a:cxnLst/>
              <a:rect l="l" t="t" r="r" b="b"/>
              <a:pathLst>
                <a:path w="4704293" h="4233862">
                  <a:moveTo>
                    <a:pt x="0" y="0"/>
                  </a:moveTo>
                  <a:lnTo>
                    <a:pt x="4704293" y="0"/>
                  </a:lnTo>
                  <a:lnTo>
                    <a:pt x="4704293" y="3562370"/>
                  </a:lnTo>
                  <a:lnTo>
                    <a:pt x="4029378" y="3562370"/>
                  </a:lnTo>
                  <a:lnTo>
                    <a:pt x="4029378" y="4233862"/>
                  </a:lnTo>
                  <a:lnTo>
                    <a:pt x="0" y="423386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6CACFECE-CE68-4AE7-B5A4-DFAE158290A0}"/>
                </a:ext>
              </a:extLst>
            </p:cNvPr>
            <p:cNvSpPr/>
            <p:nvPr/>
          </p:nvSpPr>
          <p:spPr>
            <a:xfrm>
              <a:off x="3371087" y="2871216"/>
              <a:ext cx="4704293" cy="4233862"/>
            </a:xfrm>
            <a:custGeom>
              <a:avLst/>
              <a:gdLst/>
              <a:ahLst/>
              <a:cxnLst/>
              <a:rect l="l" t="t" r="r" b="b"/>
              <a:pathLst>
                <a:path w="4704293" h="4233862">
                  <a:moveTo>
                    <a:pt x="0" y="0"/>
                  </a:moveTo>
                  <a:lnTo>
                    <a:pt x="4704293" y="0"/>
                  </a:lnTo>
                  <a:lnTo>
                    <a:pt x="4704293" y="3562370"/>
                  </a:lnTo>
                  <a:lnTo>
                    <a:pt x="4029378" y="3562370"/>
                  </a:lnTo>
                  <a:lnTo>
                    <a:pt x="4029378" y="4233862"/>
                  </a:lnTo>
                  <a:lnTo>
                    <a:pt x="0" y="4233862"/>
                  </a:lnTo>
                  <a:close/>
                </a:path>
              </a:pathLst>
            </a:custGeom>
            <a:solidFill>
              <a:schemeClr val="tx2">
                <a:lumMod val="7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C95CF16-3F96-4C9F-A1E6-89096AD21193}"/>
              </a:ext>
            </a:extLst>
          </p:cNvPr>
          <p:cNvSpPr/>
          <p:nvPr/>
        </p:nvSpPr>
        <p:spPr>
          <a:xfrm>
            <a:off x="0" y="5507491"/>
            <a:ext cx="12440094" cy="13505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D86C8C-74DA-47C6-95CE-774D6395381F}"/>
              </a:ext>
            </a:extLst>
          </p:cNvPr>
          <p:cNvSpPr txBox="1"/>
          <p:nvPr/>
        </p:nvSpPr>
        <p:spPr>
          <a:xfrm>
            <a:off x="139297" y="545432"/>
            <a:ext cx="4425696" cy="2184882"/>
          </a:xfrm>
          <a:prstGeom prst="rect">
            <a:avLst/>
          </a:prstGeom>
          <a:noFill/>
        </p:spPr>
        <p:txBody>
          <a:bodyPr wrap="square" lIns="0" rtlCol="0">
            <a:norm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Book Antiqua" panose="02040602050305030304" pitchFamily="18" charset="0"/>
              </a:rPr>
              <a:t>Working Remotely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992" y="5692246"/>
            <a:ext cx="2172081" cy="9901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4132338" y="2528540"/>
            <a:ext cx="544419" cy="3426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1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871A50B-9DE8-4B0C-B4F3-3E32043C3661}"/>
              </a:ext>
            </a:extLst>
          </p:cNvPr>
          <p:cNvSpPr/>
          <p:nvPr/>
        </p:nvSpPr>
        <p:spPr>
          <a:xfrm>
            <a:off x="11175892" y="110661"/>
            <a:ext cx="545845" cy="497394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F8B486-28B3-48B4-A1CB-48DAFCAFB095}"/>
              </a:ext>
            </a:extLst>
          </p:cNvPr>
          <p:cNvSpPr/>
          <p:nvPr/>
        </p:nvSpPr>
        <p:spPr>
          <a:xfrm>
            <a:off x="11817531" y="1085012"/>
            <a:ext cx="368718" cy="366748"/>
          </a:xfrm>
          <a:prstGeom prst="rect">
            <a:avLst/>
          </a:prstGeom>
          <a:solidFill>
            <a:srgbClr val="A7D8D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53FB4F-42CB-4208-B88C-35D882A93192}"/>
              </a:ext>
            </a:extLst>
          </p:cNvPr>
          <p:cNvSpPr/>
          <p:nvPr/>
        </p:nvSpPr>
        <p:spPr>
          <a:xfrm>
            <a:off x="870857" y="72191"/>
            <a:ext cx="8977875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Calibri Light" charset="0"/>
                <a:cs typeface="Calibri Light" charset="0"/>
              </a:rPr>
              <a:t>Considerations for Families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3024AA-9178-47D3-A3C9-ACD7DA60911E}"/>
              </a:ext>
            </a:extLst>
          </p:cNvPr>
          <p:cNvSpPr/>
          <p:nvPr/>
        </p:nvSpPr>
        <p:spPr>
          <a:xfrm>
            <a:off x="870856" y="896982"/>
            <a:ext cx="9502891" cy="101103"/>
          </a:xfrm>
          <a:prstGeom prst="rect">
            <a:avLst/>
          </a:prstGeom>
          <a:gradFill flip="none" rotWithShape="1">
            <a:gsLst>
              <a:gs pos="3000">
                <a:schemeClr val="accent1">
                  <a:lumMod val="20000"/>
                  <a:lumOff val="80000"/>
                </a:schemeClr>
              </a:gs>
              <a:gs pos="83000">
                <a:srgbClr val="59B5BF"/>
              </a:gs>
              <a:gs pos="4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40133" y="742539"/>
            <a:ext cx="259932" cy="144634"/>
          </a:xfrm>
          <a:prstGeom prst="rect">
            <a:avLst/>
          </a:prstGeom>
          <a:solidFill>
            <a:srgbClr val="59B5B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607760" y="692090"/>
            <a:ext cx="490689" cy="308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17" y="6068513"/>
            <a:ext cx="1346656" cy="6138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50015" y="292767"/>
            <a:ext cx="490689" cy="308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906834" y="169622"/>
            <a:ext cx="490689" cy="308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338462" y="742539"/>
            <a:ext cx="151758" cy="154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857178929"/>
              </p:ext>
            </p:extLst>
          </p:nvPr>
        </p:nvGraphicFramePr>
        <p:xfrm>
          <a:off x="870856" y="1219663"/>
          <a:ext cx="10035285" cy="523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3896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871A50B-9DE8-4B0C-B4F3-3E32043C3661}"/>
              </a:ext>
            </a:extLst>
          </p:cNvPr>
          <p:cNvSpPr/>
          <p:nvPr/>
        </p:nvSpPr>
        <p:spPr>
          <a:xfrm>
            <a:off x="11175892" y="110661"/>
            <a:ext cx="545845" cy="497394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F8B486-28B3-48B4-A1CB-48DAFCAFB095}"/>
              </a:ext>
            </a:extLst>
          </p:cNvPr>
          <p:cNvSpPr/>
          <p:nvPr/>
        </p:nvSpPr>
        <p:spPr>
          <a:xfrm>
            <a:off x="11817531" y="1085012"/>
            <a:ext cx="368718" cy="366748"/>
          </a:xfrm>
          <a:prstGeom prst="rect">
            <a:avLst/>
          </a:prstGeom>
          <a:solidFill>
            <a:srgbClr val="A7D8D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53FB4F-42CB-4208-B88C-35D882A93192}"/>
              </a:ext>
            </a:extLst>
          </p:cNvPr>
          <p:cNvSpPr/>
          <p:nvPr/>
        </p:nvSpPr>
        <p:spPr>
          <a:xfrm>
            <a:off x="870857" y="72191"/>
            <a:ext cx="8977875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Calibri Light" charset="0"/>
                <a:cs typeface="Calibri Light" charset="0"/>
              </a:rPr>
              <a:t>Communicating with Your Team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3024AA-9178-47D3-A3C9-ACD7DA60911E}"/>
              </a:ext>
            </a:extLst>
          </p:cNvPr>
          <p:cNvSpPr/>
          <p:nvPr/>
        </p:nvSpPr>
        <p:spPr>
          <a:xfrm>
            <a:off x="870856" y="896982"/>
            <a:ext cx="9502891" cy="101103"/>
          </a:xfrm>
          <a:prstGeom prst="rect">
            <a:avLst/>
          </a:prstGeom>
          <a:gradFill flip="none" rotWithShape="1">
            <a:gsLst>
              <a:gs pos="3000">
                <a:schemeClr val="accent1">
                  <a:lumMod val="20000"/>
                  <a:lumOff val="80000"/>
                </a:schemeClr>
              </a:gs>
              <a:gs pos="83000">
                <a:srgbClr val="59B5BF"/>
              </a:gs>
              <a:gs pos="4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40133" y="742539"/>
            <a:ext cx="259932" cy="144634"/>
          </a:xfrm>
          <a:prstGeom prst="rect">
            <a:avLst/>
          </a:prstGeom>
          <a:solidFill>
            <a:srgbClr val="59B5B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607760" y="692090"/>
            <a:ext cx="490689" cy="308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17" y="6068513"/>
            <a:ext cx="1346656" cy="6138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50015" y="292767"/>
            <a:ext cx="490689" cy="308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906834" y="169622"/>
            <a:ext cx="490689" cy="308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338462" y="742539"/>
            <a:ext cx="151758" cy="154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81" y="3966385"/>
            <a:ext cx="4021266" cy="2675581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9393700"/>
              </p:ext>
            </p:extLst>
          </p:nvPr>
        </p:nvGraphicFramePr>
        <p:xfrm>
          <a:off x="661931" y="1072312"/>
          <a:ext cx="105139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25450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871A50B-9DE8-4B0C-B4F3-3E32043C3661}"/>
              </a:ext>
            </a:extLst>
          </p:cNvPr>
          <p:cNvSpPr/>
          <p:nvPr/>
        </p:nvSpPr>
        <p:spPr>
          <a:xfrm>
            <a:off x="11175892" y="110661"/>
            <a:ext cx="545845" cy="497394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F8B486-28B3-48B4-A1CB-48DAFCAFB095}"/>
              </a:ext>
            </a:extLst>
          </p:cNvPr>
          <p:cNvSpPr/>
          <p:nvPr/>
        </p:nvSpPr>
        <p:spPr>
          <a:xfrm>
            <a:off x="11817531" y="1085012"/>
            <a:ext cx="368718" cy="366748"/>
          </a:xfrm>
          <a:prstGeom prst="rect">
            <a:avLst/>
          </a:prstGeom>
          <a:solidFill>
            <a:srgbClr val="A7D8D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53FB4F-42CB-4208-B88C-35D882A93192}"/>
              </a:ext>
            </a:extLst>
          </p:cNvPr>
          <p:cNvSpPr/>
          <p:nvPr/>
        </p:nvSpPr>
        <p:spPr>
          <a:xfrm>
            <a:off x="870857" y="72191"/>
            <a:ext cx="8977875" cy="87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Calibri Light" charset="0"/>
                <a:cs typeface="Calibri Light" charset="0"/>
              </a:rPr>
              <a:t>Using Technology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3024AA-9178-47D3-A3C9-ACD7DA60911E}"/>
              </a:ext>
            </a:extLst>
          </p:cNvPr>
          <p:cNvSpPr/>
          <p:nvPr/>
        </p:nvSpPr>
        <p:spPr>
          <a:xfrm>
            <a:off x="870856" y="896982"/>
            <a:ext cx="9502891" cy="101103"/>
          </a:xfrm>
          <a:prstGeom prst="rect">
            <a:avLst/>
          </a:prstGeom>
          <a:gradFill flip="none" rotWithShape="1">
            <a:gsLst>
              <a:gs pos="3000">
                <a:schemeClr val="accent1">
                  <a:lumMod val="20000"/>
                  <a:lumOff val="80000"/>
                </a:schemeClr>
              </a:gs>
              <a:gs pos="83000">
                <a:srgbClr val="59B5BF"/>
              </a:gs>
              <a:gs pos="4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40133" y="742539"/>
            <a:ext cx="259932" cy="144634"/>
          </a:xfrm>
          <a:prstGeom prst="rect">
            <a:avLst/>
          </a:prstGeom>
          <a:solidFill>
            <a:srgbClr val="59B5B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607760" y="692090"/>
            <a:ext cx="490689" cy="308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17" y="6068513"/>
            <a:ext cx="1346656" cy="6138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50015" y="292767"/>
            <a:ext cx="490689" cy="308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906834" y="169622"/>
            <a:ext cx="490689" cy="308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338462" y="742539"/>
            <a:ext cx="151758" cy="154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702" y="1121397"/>
            <a:ext cx="3135829" cy="2090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702" y="3789487"/>
            <a:ext cx="3135829" cy="2090318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499397926"/>
              </p:ext>
            </p:extLst>
          </p:nvPr>
        </p:nvGraphicFramePr>
        <p:xfrm>
          <a:off x="338462" y="1084406"/>
          <a:ext cx="9816662" cy="536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5819" y="1189381"/>
            <a:ext cx="135952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30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871A50B-9DE8-4B0C-B4F3-3E32043C3661}"/>
              </a:ext>
            </a:extLst>
          </p:cNvPr>
          <p:cNvSpPr/>
          <p:nvPr/>
        </p:nvSpPr>
        <p:spPr>
          <a:xfrm>
            <a:off x="11175892" y="110661"/>
            <a:ext cx="545845" cy="497394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F8B486-28B3-48B4-A1CB-48DAFCAFB095}"/>
              </a:ext>
            </a:extLst>
          </p:cNvPr>
          <p:cNvSpPr/>
          <p:nvPr/>
        </p:nvSpPr>
        <p:spPr>
          <a:xfrm>
            <a:off x="11817531" y="1085012"/>
            <a:ext cx="368718" cy="366748"/>
          </a:xfrm>
          <a:prstGeom prst="rect">
            <a:avLst/>
          </a:prstGeom>
          <a:solidFill>
            <a:srgbClr val="A7D8D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53FB4F-42CB-4208-B88C-35D882A93192}"/>
              </a:ext>
            </a:extLst>
          </p:cNvPr>
          <p:cNvSpPr/>
          <p:nvPr/>
        </p:nvSpPr>
        <p:spPr>
          <a:xfrm>
            <a:off x="870857" y="72191"/>
            <a:ext cx="8977875" cy="87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Calibri Light" charset="0"/>
                <a:cs typeface="Calibri Light" charset="0"/>
              </a:rPr>
              <a:t>Using Technology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3024AA-9178-47D3-A3C9-ACD7DA60911E}"/>
              </a:ext>
            </a:extLst>
          </p:cNvPr>
          <p:cNvSpPr/>
          <p:nvPr/>
        </p:nvSpPr>
        <p:spPr>
          <a:xfrm>
            <a:off x="870856" y="896982"/>
            <a:ext cx="9502891" cy="101103"/>
          </a:xfrm>
          <a:prstGeom prst="rect">
            <a:avLst/>
          </a:prstGeom>
          <a:gradFill flip="none" rotWithShape="1">
            <a:gsLst>
              <a:gs pos="3000">
                <a:schemeClr val="accent1">
                  <a:lumMod val="20000"/>
                  <a:lumOff val="80000"/>
                </a:schemeClr>
              </a:gs>
              <a:gs pos="83000">
                <a:srgbClr val="59B5BF"/>
              </a:gs>
              <a:gs pos="4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40133" y="742539"/>
            <a:ext cx="259932" cy="144634"/>
          </a:xfrm>
          <a:prstGeom prst="rect">
            <a:avLst/>
          </a:prstGeom>
          <a:solidFill>
            <a:srgbClr val="59B5B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607760" y="692090"/>
            <a:ext cx="490689" cy="308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17" y="6068513"/>
            <a:ext cx="1346656" cy="6138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50015" y="292767"/>
            <a:ext cx="490689" cy="308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906834" y="169622"/>
            <a:ext cx="490689" cy="308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338462" y="742539"/>
            <a:ext cx="151758" cy="154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842240071"/>
              </p:ext>
            </p:extLst>
          </p:nvPr>
        </p:nvGraphicFramePr>
        <p:xfrm>
          <a:off x="938315" y="1117550"/>
          <a:ext cx="9088002" cy="4753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1865" y="324065"/>
            <a:ext cx="1360553" cy="38694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95524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871A50B-9DE8-4B0C-B4F3-3E32043C3661}"/>
              </a:ext>
            </a:extLst>
          </p:cNvPr>
          <p:cNvSpPr/>
          <p:nvPr/>
        </p:nvSpPr>
        <p:spPr>
          <a:xfrm>
            <a:off x="11175892" y="110661"/>
            <a:ext cx="545845" cy="497394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F8B486-28B3-48B4-A1CB-48DAFCAFB095}"/>
              </a:ext>
            </a:extLst>
          </p:cNvPr>
          <p:cNvSpPr/>
          <p:nvPr/>
        </p:nvSpPr>
        <p:spPr>
          <a:xfrm>
            <a:off x="11817531" y="1085012"/>
            <a:ext cx="368718" cy="366748"/>
          </a:xfrm>
          <a:prstGeom prst="rect">
            <a:avLst/>
          </a:prstGeom>
          <a:solidFill>
            <a:srgbClr val="A7D8D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53FB4F-42CB-4208-B88C-35D882A93192}"/>
              </a:ext>
            </a:extLst>
          </p:cNvPr>
          <p:cNvSpPr/>
          <p:nvPr/>
        </p:nvSpPr>
        <p:spPr>
          <a:xfrm>
            <a:off x="870857" y="72191"/>
            <a:ext cx="8977875" cy="87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Calibri Light" charset="0"/>
                <a:cs typeface="Calibri Light" charset="0"/>
              </a:rPr>
              <a:t>Productivity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3024AA-9178-47D3-A3C9-ACD7DA60911E}"/>
              </a:ext>
            </a:extLst>
          </p:cNvPr>
          <p:cNvSpPr/>
          <p:nvPr/>
        </p:nvSpPr>
        <p:spPr>
          <a:xfrm>
            <a:off x="870856" y="896982"/>
            <a:ext cx="9502891" cy="101103"/>
          </a:xfrm>
          <a:prstGeom prst="rect">
            <a:avLst/>
          </a:prstGeom>
          <a:gradFill flip="none" rotWithShape="1">
            <a:gsLst>
              <a:gs pos="3000">
                <a:schemeClr val="accent1">
                  <a:lumMod val="20000"/>
                  <a:lumOff val="80000"/>
                </a:schemeClr>
              </a:gs>
              <a:gs pos="83000">
                <a:srgbClr val="59B5BF"/>
              </a:gs>
              <a:gs pos="4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40133" y="742539"/>
            <a:ext cx="259932" cy="144634"/>
          </a:xfrm>
          <a:prstGeom prst="rect">
            <a:avLst/>
          </a:prstGeom>
          <a:solidFill>
            <a:srgbClr val="59B5B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607760" y="692090"/>
            <a:ext cx="490689" cy="308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268" y="6368925"/>
            <a:ext cx="856181" cy="39028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50015" y="292767"/>
            <a:ext cx="490689" cy="308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906834" y="169622"/>
            <a:ext cx="490689" cy="308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338462" y="742539"/>
            <a:ext cx="151758" cy="154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704283420"/>
              </p:ext>
            </p:extLst>
          </p:nvPr>
        </p:nvGraphicFramePr>
        <p:xfrm>
          <a:off x="338462" y="1085012"/>
          <a:ext cx="11106778" cy="5272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7898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871A50B-9DE8-4B0C-B4F3-3E32043C3661}"/>
              </a:ext>
            </a:extLst>
          </p:cNvPr>
          <p:cNvSpPr/>
          <p:nvPr/>
        </p:nvSpPr>
        <p:spPr>
          <a:xfrm>
            <a:off x="11175892" y="110661"/>
            <a:ext cx="545845" cy="497394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F8B486-28B3-48B4-A1CB-48DAFCAFB095}"/>
              </a:ext>
            </a:extLst>
          </p:cNvPr>
          <p:cNvSpPr/>
          <p:nvPr/>
        </p:nvSpPr>
        <p:spPr>
          <a:xfrm>
            <a:off x="11817531" y="1085012"/>
            <a:ext cx="368718" cy="366748"/>
          </a:xfrm>
          <a:prstGeom prst="rect">
            <a:avLst/>
          </a:prstGeom>
          <a:solidFill>
            <a:srgbClr val="A7D8D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53FB4F-42CB-4208-B88C-35D882A93192}"/>
              </a:ext>
            </a:extLst>
          </p:cNvPr>
          <p:cNvSpPr/>
          <p:nvPr/>
        </p:nvSpPr>
        <p:spPr>
          <a:xfrm>
            <a:off x="870857" y="72191"/>
            <a:ext cx="9839121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Calibri Light" charset="0"/>
                <a:cs typeface="Calibri Light" charset="0"/>
              </a:rPr>
              <a:t>Supervisors - Emotional Intelligence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3024AA-9178-47D3-A3C9-ACD7DA60911E}"/>
              </a:ext>
            </a:extLst>
          </p:cNvPr>
          <p:cNvSpPr/>
          <p:nvPr/>
        </p:nvSpPr>
        <p:spPr>
          <a:xfrm>
            <a:off x="870856" y="896982"/>
            <a:ext cx="9502891" cy="101103"/>
          </a:xfrm>
          <a:prstGeom prst="rect">
            <a:avLst/>
          </a:prstGeom>
          <a:gradFill flip="none" rotWithShape="1">
            <a:gsLst>
              <a:gs pos="3000">
                <a:schemeClr val="accent1">
                  <a:lumMod val="20000"/>
                  <a:lumOff val="80000"/>
                </a:schemeClr>
              </a:gs>
              <a:gs pos="83000">
                <a:srgbClr val="59B5BF"/>
              </a:gs>
              <a:gs pos="4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40133" y="742539"/>
            <a:ext cx="259932" cy="144634"/>
          </a:xfrm>
          <a:prstGeom prst="rect">
            <a:avLst/>
          </a:prstGeom>
          <a:solidFill>
            <a:srgbClr val="59B5B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607760" y="692090"/>
            <a:ext cx="490689" cy="308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859" y="6218334"/>
            <a:ext cx="1145590" cy="52221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50015" y="292767"/>
            <a:ext cx="490689" cy="308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906834" y="169622"/>
            <a:ext cx="490689" cy="308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338462" y="742539"/>
            <a:ext cx="151758" cy="154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70856" y="1085011"/>
            <a:ext cx="9502891" cy="55973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68039397"/>
              </p:ext>
            </p:extLst>
          </p:nvPr>
        </p:nvGraphicFramePr>
        <p:xfrm>
          <a:off x="170099" y="1081115"/>
          <a:ext cx="10539879" cy="5659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7457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871A50B-9DE8-4B0C-B4F3-3E32043C3661}"/>
              </a:ext>
            </a:extLst>
          </p:cNvPr>
          <p:cNvSpPr/>
          <p:nvPr/>
        </p:nvSpPr>
        <p:spPr>
          <a:xfrm>
            <a:off x="11175892" y="110661"/>
            <a:ext cx="545845" cy="497394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F8B486-28B3-48B4-A1CB-48DAFCAFB095}"/>
              </a:ext>
            </a:extLst>
          </p:cNvPr>
          <p:cNvSpPr/>
          <p:nvPr/>
        </p:nvSpPr>
        <p:spPr>
          <a:xfrm>
            <a:off x="11817531" y="1085012"/>
            <a:ext cx="368718" cy="366748"/>
          </a:xfrm>
          <a:prstGeom prst="rect">
            <a:avLst/>
          </a:prstGeom>
          <a:solidFill>
            <a:srgbClr val="A7D8D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53FB4F-42CB-4208-B88C-35D882A93192}"/>
              </a:ext>
            </a:extLst>
          </p:cNvPr>
          <p:cNvSpPr/>
          <p:nvPr/>
        </p:nvSpPr>
        <p:spPr>
          <a:xfrm>
            <a:off x="870857" y="72191"/>
            <a:ext cx="8977875" cy="87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Calibri Light" charset="0"/>
                <a:cs typeface="Calibri Light" charset="0"/>
              </a:rPr>
              <a:t>Supervisors Guidelines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3024AA-9178-47D3-A3C9-ACD7DA60911E}"/>
              </a:ext>
            </a:extLst>
          </p:cNvPr>
          <p:cNvSpPr/>
          <p:nvPr/>
        </p:nvSpPr>
        <p:spPr>
          <a:xfrm>
            <a:off x="870856" y="896982"/>
            <a:ext cx="9502891" cy="101103"/>
          </a:xfrm>
          <a:prstGeom prst="rect">
            <a:avLst/>
          </a:prstGeom>
          <a:gradFill flip="none" rotWithShape="1">
            <a:gsLst>
              <a:gs pos="3000">
                <a:schemeClr val="accent1">
                  <a:lumMod val="20000"/>
                  <a:lumOff val="80000"/>
                </a:schemeClr>
              </a:gs>
              <a:gs pos="83000">
                <a:srgbClr val="59B5BF"/>
              </a:gs>
              <a:gs pos="4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40133" y="742539"/>
            <a:ext cx="259932" cy="144634"/>
          </a:xfrm>
          <a:prstGeom prst="rect">
            <a:avLst/>
          </a:prstGeom>
          <a:solidFill>
            <a:srgbClr val="59B5B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607760" y="692090"/>
            <a:ext cx="490689" cy="308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17" y="6068513"/>
            <a:ext cx="1346656" cy="6138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50015" y="292767"/>
            <a:ext cx="490689" cy="308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906834" y="169622"/>
            <a:ext cx="490689" cy="308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338462" y="742539"/>
            <a:ext cx="151758" cy="154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837290042"/>
              </p:ext>
            </p:extLst>
          </p:nvPr>
        </p:nvGraphicFramePr>
        <p:xfrm>
          <a:off x="870856" y="1085012"/>
          <a:ext cx="9833042" cy="5597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5683" b="1"/>
          <a:stretch/>
        </p:blipFill>
        <p:spPr>
          <a:xfrm>
            <a:off x="8759448" y="5987535"/>
            <a:ext cx="1359526" cy="33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19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871A50B-9DE8-4B0C-B4F3-3E32043C3661}"/>
              </a:ext>
            </a:extLst>
          </p:cNvPr>
          <p:cNvSpPr/>
          <p:nvPr/>
        </p:nvSpPr>
        <p:spPr>
          <a:xfrm>
            <a:off x="11175892" y="110661"/>
            <a:ext cx="545845" cy="497394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F8B486-28B3-48B4-A1CB-48DAFCAFB095}"/>
              </a:ext>
            </a:extLst>
          </p:cNvPr>
          <p:cNvSpPr/>
          <p:nvPr/>
        </p:nvSpPr>
        <p:spPr>
          <a:xfrm>
            <a:off x="11817531" y="1085012"/>
            <a:ext cx="368718" cy="366748"/>
          </a:xfrm>
          <a:prstGeom prst="rect">
            <a:avLst/>
          </a:prstGeom>
          <a:solidFill>
            <a:srgbClr val="A7D8D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53FB4F-42CB-4208-B88C-35D882A93192}"/>
              </a:ext>
            </a:extLst>
          </p:cNvPr>
          <p:cNvSpPr/>
          <p:nvPr/>
        </p:nvSpPr>
        <p:spPr>
          <a:xfrm>
            <a:off x="870857" y="72191"/>
            <a:ext cx="8977875" cy="87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Calibri Light" charset="0"/>
                <a:cs typeface="Calibri Light" charset="0"/>
              </a:rPr>
              <a:t>Supervisors Communication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3024AA-9178-47D3-A3C9-ACD7DA60911E}"/>
              </a:ext>
            </a:extLst>
          </p:cNvPr>
          <p:cNvSpPr/>
          <p:nvPr/>
        </p:nvSpPr>
        <p:spPr>
          <a:xfrm>
            <a:off x="870856" y="896982"/>
            <a:ext cx="9502891" cy="101103"/>
          </a:xfrm>
          <a:prstGeom prst="rect">
            <a:avLst/>
          </a:prstGeom>
          <a:gradFill flip="none" rotWithShape="1">
            <a:gsLst>
              <a:gs pos="3000">
                <a:schemeClr val="accent1">
                  <a:lumMod val="20000"/>
                  <a:lumOff val="80000"/>
                </a:schemeClr>
              </a:gs>
              <a:gs pos="83000">
                <a:srgbClr val="59B5BF"/>
              </a:gs>
              <a:gs pos="4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40133" y="742539"/>
            <a:ext cx="259932" cy="144634"/>
          </a:xfrm>
          <a:prstGeom prst="rect">
            <a:avLst/>
          </a:prstGeom>
          <a:solidFill>
            <a:srgbClr val="59B5B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607760" y="692090"/>
            <a:ext cx="490689" cy="308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17" y="6068513"/>
            <a:ext cx="1346656" cy="6138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50015" y="292767"/>
            <a:ext cx="490689" cy="308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906834" y="169622"/>
            <a:ext cx="490689" cy="308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338462" y="742539"/>
            <a:ext cx="151758" cy="154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70856" y="1085011"/>
            <a:ext cx="9502891" cy="55973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2041" y="6257687"/>
            <a:ext cx="9502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 2" panose="05020102010507070707" pitchFamily="18" charset="2"/>
              <a:buChar char="P"/>
            </a:pPr>
            <a:r>
              <a:rPr lang="en-US" sz="2800" dirty="0">
                <a:solidFill>
                  <a:srgbClr val="111111"/>
                </a:solidFill>
                <a:latin typeface="Book Antiqua" panose="02040602050305030304" pitchFamily="18" charset="0"/>
              </a:rPr>
              <a:t>Assumptions serve no one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47242167"/>
              </p:ext>
            </p:extLst>
          </p:nvPr>
        </p:nvGraphicFramePr>
        <p:xfrm>
          <a:off x="801890" y="859865"/>
          <a:ext cx="9502892" cy="5659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8071" y="5804012"/>
            <a:ext cx="1058465" cy="3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4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871A50B-9DE8-4B0C-B4F3-3E32043C3661}"/>
              </a:ext>
            </a:extLst>
          </p:cNvPr>
          <p:cNvSpPr/>
          <p:nvPr/>
        </p:nvSpPr>
        <p:spPr>
          <a:xfrm>
            <a:off x="11175892" y="110661"/>
            <a:ext cx="545845" cy="497394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F8B486-28B3-48B4-A1CB-48DAFCAFB095}"/>
              </a:ext>
            </a:extLst>
          </p:cNvPr>
          <p:cNvSpPr/>
          <p:nvPr/>
        </p:nvSpPr>
        <p:spPr>
          <a:xfrm>
            <a:off x="11817531" y="1085012"/>
            <a:ext cx="368718" cy="366748"/>
          </a:xfrm>
          <a:prstGeom prst="rect">
            <a:avLst/>
          </a:prstGeom>
          <a:solidFill>
            <a:srgbClr val="A7D8D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53FB4F-42CB-4208-B88C-35D882A93192}"/>
              </a:ext>
            </a:extLst>
          </p:cNvPr>
          <p:cNvSpPr/>
          <p:nvPr/>
        </p:nvSpPr>
        <p:spPr>
          <a:xfrm>
            <a:off x="870857" y="72191"/>
            <a:ext cx="8977875" cy="87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Calibri Light" charset="0"/>
                <a:cs typeface="Calibri Light" charset="0"/>
              </a:rPr>
              <a:t>Objectives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3024AA-9178-47D3-A3C9-ACD7DA60911E}"/>
              </a:ext>
            </a:extLst>
          </p:cNvPr>
          <p:cNvSpPr/>
          <p:nvPr/>
        </p:nvSpPr>
        <p:spPr>
          <a:xfrm>
            <a:off x="870856" y="896982"/>
            <a:ext cx="9502891" cy="101103"/>
          </a:xfrm>
          <a:prstGeom prst="rect">
            <a:avLst/>
          </a:prstGeom>
          <a:gradFill flip="none" rotWithShape="1">
            <a:gsLst>
              <a:gs pos="3000">
                <a:schemeClr val="accent1">
                  <a:lumMod val="20000"/>
                  <a:lumOff val="80000"/>
                </a:schemeClr>
              </a:gs>
              <a:gs pos="83000">
                <a:srgbClr val="59B5BF"/>
              </a:gs>
              <a:gs pos="4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40133" y="742539"/>
            <a:ext cx="259932" cy="144634"/>
          </a:xfrm>
          <a:prstGeom prst="rect">
            <a:avLst/>
          </a:prstGeom>
          <a:solidFill>
            <a:srgbClr val="59B5B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607760" y="692090"/>
            <a:ext cx="490689" cy="308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17" y="6068513"/>
            <a:ext cx="1346656" cy="6138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50015" y="292767"/>
            <a:ext cx="490689" cy="308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906834" y="169622"/>
            <a:ext cx="490689" cy="308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338462" y="742539"/>
            <a:ext cx="151758" cy="154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70856" y="1242474"/>
            <a:ext cx="9923268" cy="52160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ook Antiqua" panose="02040602050305030304" pitchFamily="18" charset="0"/>
              </a:rPr>
              <a:t>Recognize challenges of working remotely.</a:t>
            </a:r>
          </a:p>
          <a:p>
            <a:endParaRPr lang="en-US" sz="1200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Identify tips for setting up your workspace, helping maintain work life balance and establishing routines.</a:t>
            </a:r>
          </a:p>
          <a:p>
            <a:endParaRPr lang="en-US" sz="1200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Identify best practices for families, communicating with your team, utilizing technology and maintaining productivity.</a:t>
            </a:r>
          </a:p>
          <a:p>
            <a:endParaRPr lang="en-US" sz="1200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Provide guidance for Supervisors and their </a:t>
            </a:r>
            <a:r>
              <a:rPr lang="en-US">
                <a:latin typeface="Book Antiqua" panose="02040602050305030304" pitchFamily="18" charset="0"/>
              </a:rPr>
              <a:t>teams while working remotely.</a:t>
            </a:r>
            <a:endParaRPr lang="en-US" b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b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b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13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5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871A50B-9DE8-4B0C-B4F3-3E32043C3661}"/>
              </a:ext>
            </a:extLst>
          </p:cNvPr>
          <p:cNvSpPr/>
          <p:nvPr/>
        </p:nvSpPr>
        <p:spPr>
          <a:xfrm>
            <a:off x="11175892" y="110661"/>
            <a:ext cx="545845" cy="497394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F8B486-28B3-48B4-A1CB-48DAFCAFB095}"/>
              </a:ext>
            </a:extLst>
          </p:cNvPr>
          <p:cNvSpPr/>
          <p:nvPr/>
        </p:nvSpPr>
        <p:spPr>
          <a:xfrm>
            <a:off x="11817531" y="1085012"/>
            <a:ext cx="368718" cy="366748"/>
          </a:xfrm>
          <a:prstGeom prst="rect">
            <a:avLst/>
          </a:prstGeom>
          <a:solidFill>
            <a:srgbClr val="A7D8D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3600" y="-3106057"/>
            <a:ext cx="7866743" cy="899886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dirty="0" err="1"/>
              <a:t>dfdfds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53FB4F-42CB-4208-B88C-35D882A93192}"/>
              </a:ext>
            </a:extLst>
          </p:cNvPr>
          <p:cNvSpPr/>
          <p:nvPr/>
        </p:nvSpPr>
        <p:spPr>
          <a:xfrm>
            <a:off x="870857" y="72191"/>
            <a:ext cx="8977875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Calibri Light" charset="0"/>
                <a:cs typeface="Calibri Light" charset="0"/>
              </a:rPr>
              <a:t>Expectation vs. Reality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3024AA-9178-47D3-A3C9-ACD7DA60911E}"/>
              </a:ext>
            </a:extLst>
          </p:cNvPr>
          <p:cNvSpPr/>
          <p:nvPr/>
        </p:nvSpPr>
        <p:spPr>
          <a:xfrm>
            <a:off x="870856" y="896982"/>
            <a:ext cx="9502891" cy="101103"/>
          </a:xfrm>
          <a:prstGeom prst="rect">
            <a:avLst/>
          </a:prstGeom>
          <a:gradFill flip="none" rotWithShape="1">
            <a:gsLst>
              <a:gs pos="3000">
                <a:schemeClr val="accent1">
                  <a:lumMod val="20000"/>
                  <a:lumOff val="80000"/>
                </a:schemeClr>
              </a:gs>
              <a:gs pos="83000">
                <a:srgbClr val="59B5BF"/>
              </a:gs>
              <a:gs pos="4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40133" y="742539"/>
            <a:ext cx="259932" cy="144634"/>
          </a:xfrm>
          <a:prstGeom prst="rect">
            <a:avLst/>
          </a:prstGeom>
          <a:solidFill>
            <a:srgbClr val="59B5B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607760" y="692090"/>
            <a:ext cx="490689" cy="308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50015" y="292767"/>
            <a:ext cx="490689" cy="308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906834" y="169622"/>
            <a:ext cx="490689" cy="308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338462" y="742539"/>
            <a:ext cx="151758" cy="154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092772"/>
              </p:ext>
            </p:extLst>
          </p:nvPr>
        </p:nvGraphicFramePr>
        <p:xfrm>
          <a:off x="794656" y="1073206"/>
          <a:ext cx="10381236" cy="5609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681">
                  <a:extLst>
                    <a:ext uri="{9D8B030D-6E8A-4147-A177-3AD203B41FA5}">
                      <a16:colId xmlns:a16="http://schemas.microsoft.com/office/drawing/2014/main" val="1693265359"/>
                    </a:ext>
                  </a:extLst>
                </a:gridCol>
                <a:gridCol w="6475555">
                  <a:extLst>
                    <a:ext uri="{9D8B030D-6E8A-4147-A177-3AD203B41FA5}">
                      <a16:colId xmlns:a16="http://schemas.microsoft.com/office/drawing/2014/main" val="1779825356"/>
                    </a:ext>
                  </a:extLst>
                </a:gridCol>
              </a:tblGrid>
              <a:tr h="5905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ook Antiqua" panose="02040602050305030304" pitchFamily="18" charset="0"/>
                        </a:rPr>
                        <a:t>Expectation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ook Antiqua" panose="02040602050305030304" pitchFamily="18" charset="0"/>
                        </a:rPr>
                        <a:t>Reality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4594161"/>
                  </a:ext>
                </a:extLst>
              </a:tr>
              <a:tr h="12769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 Antiqua" panose="02040602050305030304" pitchFamily="18" charset="0"/>
                        </a:rPr>
                        <a:t>Wear whatever you want.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 Antiqua" panose="02040602050305030304" pitchFamily="18" charset="0"/>
                        </a:rPr>
                        <a:t>Maintaining grooming</a:t>
                      </a:r>
                      <a:r>
                        <a:rPr lang="en-US" sz="2000" baseline="0" dirty="0">
                          <a:latin typeface="Book Antiqua" panose="02040602050305030304" pitchFamily="18" charset="0"/>
                        </a:rPr>
                        <a:t> routines</a:t>
                      </a:r>
                      <a:r>
                        <a:rPr lang="en-US" sz="2000" dirty="0">
                          <a:latin typeface="Book Antiqua" panose="02040602050305030304" pitchFamily="18" charset="0"/>
                        </a:rPr>
                        <a:t> and dressing</a:t>
                      </a:r>
                      <a:r>
                        <a:rPr lang="en-US" sz="2000" baseline="0" dirty="0">
                          <a:latin typeface="Book Antiqua" panose="02040602050305030304" pitchFamily="18" charset="0"/>
                        </a:rPr>
                        <a:t> for work prepares you mentally for work. </a:t>
                      </a:r>
                      <a:br>
                        <a:rPr lang="en-US" sz="2000" baseline="0" dirty="0">
                          <a:latin typeface="Book Antiqua" panose="02040602050305030304" pitchFamily="18" charset="0"/>
                        </a:rPr>
                      </a:br>
                      <a:r>
                        <a:rPr lang="en-US" sz="2000" baseline="0" dirty="0">
                          <a:latin typeface="Book Antiqua" panose="02040602050305030304" pitchFamily="18" charset="0"/>
                        </a:rPr>
                        <a:t>Video calls could be used while working remotely.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5615943"/>
                  </a:ext>
                </a:extLst>
              </a:tr>
              <a:tr h="9799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 Antiqua" panose="02040602050305030304" pitchFamily="18" charset="0"/>
                        </a:rPr>
                        <a:t>Hang</a:t>
                      </a:r>
                      <a:r>
                        <a:rPr lang="en-US" sz="2000" baseline="0" dirty="0">
                          <a:latin typeface="Book Antiqua" panose="02040602050305030304" pitchFamily="18" charset="0"/>
                        </a:rPr>
                        <a:t> out at home all day.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 Antiqua" panose="02040602050305030304" pitchFamily="18" charset="0"/>
                        </a:rPr>
                        <a:t>Working</a:t>
                      </a:r>
                      <a:r>
                        <a:rPr lang="en-US" sz="2000" baseline="0" dirty="0">
                          <a:latin typeface="Book Antiqua" panose="02040602050305030304" pitchFamily="18" charset="0"/>
                        </a:rPr>
                        <a:t> at home can be isolating day after day. Days can seem longer without typical workplace distractions.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138734"/>
                  </a:ext>
                </a:extLst>
              </a:tr>
              <a:tr h="8908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 Antiqua" panose="02040602050305030304" pitchFamily="18" charset="0"/>
                        </a:rPr>
                        <a:t>See more of my family.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 Antiqua" panose="02040602050305030304" pitchFamily="18" charset="0"/>
                        </a:rPr>
                        <a:t>Frequent</a:t>
                      </a:r>
                      <a:r>
                        <a:rPr lang="en-US" sz="2000" baseline="0" dirty="0">
                          <a:latin typeface="Book Antiqua" panose="02040602050305030304" pitchFamily="18" charset="0"/>
                        </a:rPr>
                        <a:t> d</a:t>
                      </a:r>
                      <a:r>
                        <a:rPr lang="en-US" sz="2000" dirty="0">
                          <a:latin typeface="Book Antiqua" panose="02040602050305030304" pitchFamily="18" charset="0"/>
                        </a:rPr>
                        <a:t>istractions caused by family can cause frustrations to</a:t>
                      </a:r>
                      <a:r>
                        <a:rPr lang="en-US" sz="2000" baseline="0" dirty="0">
                          <a:latin typeface="Book Antiqua" panose="02040602050305030304" pitchFamily="18" charset="0"/>
                        </a:rPr>
                        <a:t> run high.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3224371"/>
                  </a:ext>
                </a:extLst>
              </a:tr>
              <a:tr h="9799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 Antiqua" panose="02040602050305030304" pitchFamily="18" charset="0"/>
                        </a:rPr>
                        <a:t>Extra time in</a:t>
                      </a:r>
                      <a:r>
                        <a:rPr lang="en-US" sz="2000" baseline="0" dirty="0">
                          <a:latin typeface="Book Antiqua" panose="02040602050305030304" pitchFamily="18" charset="0"/>
                        </a:rPr>
                        <a:t> the morning to have a nice, relaxed breakfast.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 Antiqua" panose="02040602050305030304" pitchFamily="18" charset="0"/>
                        </a:rPr>
                        <a:t>Without</a:t>
                      </a:r>
                      <a:r>
                        <a:rPr lang="en-US" sz="2000" baseline="0" dirty="0">
                          <a:latin typeface="Book Antiqua" panose="02040602050305030304" pitchFamily="18" charset="0"/>
                        </a:rPr>
                        <a:t> a set routine people tend to wake up right before they need to logon to their computer.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5721969"/>
                  </a:ext>
                </a:extLst>
              </a:tr>
              <a:tr h="8908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 Antiqua" panose="02040602050305030304" pitchFamily="18" charset="0"/>
                        </a:rPr>
                        <a:t>Time to do chores.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 Antiqua" panose="02040602050305030304" pitchFamily="18" charset="0"/>
                        </a:rPr>
                        <a:t>You</a:t>
                      </a:r>
                      <a:r>
                        <a:rPr lang="en-US" sz="2000" baseline="0" dirty="0">
                          <a:latin typeface="Book Antiqua" panose="02040602050305030304" pitchFamily="18" charset="0"/>
                        </a:rPr>
                        <a:t> a</a:t>
                      </a:r>
                      <a:r>
                        <a:rPr lang="en-US" sz="2000" dirty="0">
                          <a:latin typeface="Book Antiqua" panose="02040602050305030304" pitchFamily="18" charset="0"/>
                        </a:rPr>
                        <a:t>re expected</a:t>
                      </a:r>
                      <a:r>
                        <a:rPr lang="en-US" sz="2000" baseline="0" dirty="0">
                          <a:latin typeface="Book Antiqua" panose="02040602050305030304" pitchFamily="18" charset="0"/>
                        </a:rPr>
                        <a:t> to maintain your work schedule while you are at home.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8715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7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871A50B-9DE8-4B0C-B4F3-3E32043C3661}"/>
              </a:ext>
            </a:extLst>
          </p:cNvPr>
          <p:cNvSpPr/>
          <p:nvPr/>
        </p:nvSpPr>
        <p:spPr>
          <a:xfrm>
            <a:off x="11175892" y="110661"/>
            <a:ext cx="545845" cy="497394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F8B486-28B3-48B4-A1CB-48DAFCAFB095}"/>
              </a:ext>
            </a:extLst>
          </p:cNvPr>
          <p:cNvSpPr/>
          <p:nvPr/>
        </p:nvSpPr>
        <p:spPr>
          <a:xfrm>
            <a:off x="11817531" y="1085012"/>
            <a:ext cx="368718" cy="366748"/>
          </a:xfrm>
          <a:prstGeom prst="rect">
            <a:avLst/>
          </a:prstGeom>
          <a:solidFill>
            <a:srgbClr val="A7D8D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3600" y="-3106057"/>
            <a:ext cx="7866743" cy="899886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dirty="0" err="1"/>
              <a:t>dfdfds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53FB4F-42CB-4208-B88C-35D882A93192}"/>
              </a:ext>
            </a:extLst>
          </p:cNvPr>
          <p:cNvSpPr/>
          <p:nvPr/>
        </p:nvSpPr>
        <p:spPr>
          <a:xfrm>
            <a:off x="870857" y="72191"/>
            <a:ext cx="8977875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Calibri Light" charset="0"/>
                <a:cs typeface="Calibri Light" charset="0"/>
              </a:rPr>
              <a:t>Working from Home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3024AA-9178-47D3-A3C9-ACD7DA60911E}"/>
              </a:ext>
            </a:extLst>
          </p:cNvPr>
          <p:cNvSpPr/>
          <p:nvPr/>
        </p:nvSpPr>
        <p:spPr>
          <a:xfrm>
            <a:off x="870856" y="896982"/>
            <a:ext cx="9502891" cy="101103"/>
          </a:xfrm>
          <a:prstGeom prst="rect">
            <a:avLst/>
          </a:prstGeom>
          <a:gradFill flip="none" rotWithShape="1">
            <a:gsLst>
              <a:gs pos="3000">
                <a:schemeClr val="accent1">
                  <a:lumMod val="20000"/>
                  <a:lumOff val="80000"/>
                </a:schemeClr>
              </a:gs>
              <a:gs pos="83000">
                <a:srgbClr val="59B5BF"/>
              </a:gs>
              <a:gs pos="4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40133" y="742539"/>
            <a:ext cx="259932" cy="144634"/>
          </a:xfrm>
          <a:prstGeom prst="rect">
            <a:avLst/>
          </a:prstGeom>
          <a:solidFill>
            <a:srgbClr val="59B5B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607760" y="692090"/>
            <a:ext cx="490689" cy="308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50015" y="292767"/>
            <a:ext cx="490689" cy="308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906834" y="169622"/>
            <a:ext cx="490689" cy="308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338462" y="742539"/>
            <a:ext cx="151758" cy="154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531524"/>
              </p:ext>
            </p:extLst>
          </p:nvPr>
        </p:nvGraphicFramePr>
        <p:xfrm>
          <a:off x="794654" y="1073206"/>
          <a:ext cx="10381238" cy="53496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90619">
                  <a:extLst>
                    <a:ext uri="{9D8B030D-6E8A-4147-A177-3AD203B41FA5}">
                      <a16:colId xmlns:a16="http://schemas.microsoft.com/office/drawing/2014/main" val="1693265359"/>
                    </a:ext>
                  </a:extLst>
                </a:gridCol>
                <a:gridCol w="5190619">
                  <a:extLst>
                    <a:ext uri="{9D8B030D-6E8A-4147-A177-3AD203B41FA5}">
                      <a16:colId xmlns:a16="http://schemas.microsoft.com/office/drawing/2014/main" val="1779825356"/>
                    </a:ext>
                  </a:extLst>
                </a:gridCol>
              </a:tblGrid>
              <a:tr h="6753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ook Antiqua" panose="02040602050305030304" pitchFamily="18" charset="0"/>
                        </a:rPr>
                        <a:t>Challenges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4594161"/>
                  </a:ext>
                </a:extLst>
              </a:tr>
              <a:tr h="934863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Book Antiqua" panose="02040602050305030304" pitchFamily="18" charset="0"/>
                        </a:rPr>
                        <a:t>Missing social interaction with co-workers.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Book Antiqua" panose="02040602050305030304" pitchFamily="18" charset="0"/>
                        </a:rPr>
                        <a:t>Sense of displacement</a:t>
                      </a:r>
                      <a:r>
                        <a:rPr lang="en-US" sz="2200" baseline="0" dirty="0">
                          <a:latin typeface="Book Antiqua" panose="02040602050305030304" pitchFamily="18" charset="0"/>
                        </a:rPr>
                        <a:t> – no face to face interaction with peers.</a:t>
                      </a:r>
                      <a:endParaRPr lang="en-US" sz="22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5615943"/>
                  </a:ext>
                </a:extLst>
              </a:tr>
              <a:tr h="934863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Book Antiqua" panose="02040602050305030304" pitchFamily="18" charset="0"/>
                        </a:rPr>
                        <a:t>Adjustment</a:t>
                      </a:r>
                      <a:r>
                        <a:rPr lang="en-US" sz="2200" baseline="0" dirty="0">
                          <a:latin typeface="Book Antiqua" panose="02040602050305030304" pitchFamily="18" charset="0"/>
                        </a:rPr>
                        <a:t> period of working from home.</a:t>
                      </a:r>
                      <a:endParaRPr lang="en-US" sz="22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Book Antiqua" panose="02040602050305030304" pitchFamily="18" charset="0"/>
                        </a:rPr>
                        <a:t>Work and home can begin to collide.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138734"/>
                  </a:ext>
                </a:extLst>
              </a:tr>
              <a:tr h="934863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Book Antiqua" panose="02040602050305030304" pitchFamily="18" charset="0"/>
                        </a:rPr>
                        <a:t>Requires</a:t>
                      </a:r>
                      <a:r>
                        <a:rPr lang="en-US" sz="2200" baseline="0" dirty="0">
                          <a:latin typeface="Book Antiqua" panose="02040602050305030304" pitchFamily="18" charset="0"/>
                        </a:rPr>
                        <a:t> mental discipline and self motivation.</a:t>
                      </a:r>
                      <a:endParaRPr lang="en-US" sz="22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Book Antiqua" panose="02040602050305030304" pitchFamily="18" charset="0"/>
                        </a:rPr>
                        <a:t>Routines and structure</a:t>
                      </a:r>
                      <a:r>
                        <a:rPr lang="en-US" sz="2200" baseline="0" dirty="0">
                          <a:latin typeface="Book Antiqua" panose="02040602050305030304" pitchFamily="18" charset="0"/>
                        </a:rPr>
                        <a:t> are needed and must be intentional.</a:t>
                      </a:r>
                      <a:endParaRPr lang="en-US" sz="22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3224371"/>
                  </a:ext>
                </a:extLst>
              </a:tr>
              <a:tr h="934863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Book Antiqua" panose="02040602050305030304" pitchFamily="18" charset="0"/>
                        </a:rPr>
                        <a:t>Family can cause distractions and disruptions.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Book Antiqua" panose="02040602050305030304" pitchFamily="18" charset="0"/>
                        </a:rPr>
                        <a:t>Working</a:t>
                      </a:r>
                      <a:r>
                        <a:rPr lang="en-US" sz="2200" baseline="0" dirty="0">
                          <a:latin typeface="Book Antiqua" panose="02040602050305030304" pitchFamily="18" charset="0"/>
                        </a:rPr>
                        <a:t> all the time or “after” work hours.</a:t>
                      </a:r>
                      <a:endParaRPr lang="en-US" sz="22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5721969"/>
                  </a:ext>
                </a:extLst>
              </a:tr>
              <a:tr h="934863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Book Antiqua" panose="02040602050305030304" pitchFamily="18" charset="0"/>
                        </a:rPr>
                        <a:t>Difficult to transition mentally from home</a:t>
                      </a:r>
                      <a:r>
                        <a:rPr lang="en-US" sz="2200" baseline="0" dirty="0">
                          <a:latin typeface="Book Antiqua" panose="02040602050305030304" pitchFamily="18" charset="0"/>
                        </a:rPr>
                        <a:t> to work and back.</a:t>
                      </a:r>
                      <a:endParaRPr lang="en-US" sz="22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Book Antiqua" panose="02040602050305030304" pitchFamily="18" charset="0"/>
                        </a:rPr>
                        <a:t>Social isolation can be difficult, especially for those without family.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8715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15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871A50B-9DE8-4B0C-B4F3-3E32043C3661}"/>
              </a:ext>
            </a:extLst>
          </p:cNvPr>
          <p:cNvSpPr/>
          <p:nvPr/>
        </p:nvSpPr>
        <p:spPr>
          <a:xfrm>
            <a:off x="11175892" y="110661"/>
            <a:ext cx="545845" cy="497394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F8B486-28B3-48B4-A1CB-48DAFCAFB095}"/>
              </a:ext>
            </a:extLst>
          </p:cNvPr>
          <p:cNvSpPr/>
          <p:nvPr/>
        </p:nvSpPr>
        <p:spPr>
          <a:xfrm>
            <a:off x="11817531" y="1085012"/>
            <a:ext cx="368718" cy="366748"/>
          </a:xfrm>
          <a:prstGeom prst="rect">
            <a:avLst/>
          </a:prstGeom>
          <a:solidFill>
            <a:srgbClr val="A7D8D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3600" y="-3106057"/>
            <a:ext cx="7866743" cy="899886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dirty="0" err="1"/>
              <a:t>dfdfds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53FB4F-42CB-4208-B88C-35D882A93192}"/>
              </a:ext>
            </a:extLst>
          </p:cNvPr>
          <p:cNvSpPr/>
          <p:nvPr/>
        </p:nvSpPr>
        <p:spPr>
          <a:xfrm>
            <a:off x="870857" y="72191"/>
            <a:ext cx="8977875" cy="87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Calibri Light" charset="0"/>
                <a:cs typeface="Calibri Light" charset="0"/>
              </a:rPr>
              <a:t>Skills needed to be successful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3024AA-9178-47D3-A3C9-ACD7DA60911E}"/>
              </a:ext>
            </a:extLst>
          </p:cNvPr>
          <p:cNvSpPr/>
          <p:nvPr/>
        </p:nvSpPr>
        <p:spPr>
          <a:xfrm>
            <a:off x="870856" y="896982"/>
            <a:ext cx="9502891" cy="101103"/>
          </a:xfrm>
          <a:prstGeom prst="rect">
            <a:avLst/>
          </a:prstGeom>
          <a:gradFill flip="none" rotWithShape="1">
            <a:gsLst>
              <a:gs pos="3000">
                <a:schemeClr val="accent1">
                  <a:lumMod val="20000"/>
                  <a:lumOff val="80000"/>
                </a:schemeClr>
              </a:gs>
              <a:gs pos="83000">
                <a:srgbClr val="59B5BF"/>
              </a:gs>
              <a:gs pos="4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40133" y="742539"/>
            <a:ext cx="259932" cy="144634"/>
          </a:xfrm>
          <a:prstGeom prst="rect">
            <a:avLst/>
          </a:prstGeom>
          <a:solidFill>
            <a:srgbClr val="59B5B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607760" y="692090"/>
            <a:ext cx="490689" cy="308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17" y="6068513"/>
            <a:ext cx="1346656" cy="6138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50015" y="292767"/>
            <a:ext cx="490689" cy="308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906834" y="169622"/>
            <a:ext cx="490689" cy="308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338462" y="742539"/>
            <a:ext cx="151758" cy="154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70856" y="5705621"/>
            <a:ext cx="8596668" cy="725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</a:rPr>
              <a:t>Let’s see how you can set yourself up for success…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EB7F48-AE2D-4F2E-8CCD-35780F964505}"/>
              </a:ext>
            </a:extLst>
          </p:cNvPr>
          <p:cNvSpPr/>
          <p:nvPr/>
        </p:nvSpPr>
        <p:spPr>
          <a:xfrm>
            <a:off x="870856" y="1328394"/>
            <a:ext cx="1224983" cy="1224983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Book Antiqua" panose="02040602050305030304" pitchFamily="18" charset="0"/>
              </a:rPr>
              <a:t>01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0D9239-1203-4D5B-B41E-E75ADBD7F93D}"/>
              </a:ext>
            </a:extLst>
          </p:cNvPr>
          <p:cNvSpPr/>
          <p:nvPr/>
        </p:nvSpPr>
        <p:spPr>
          <a:xfrm>
            <a:off x="2095839" y="2553378"/>
            <a:ext cx="1224983" cy="122498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Book Antiqua" panose="02040602050305030304" pitchFamily="18" charset="0"/>
              </a:rPr>
              <a:t>02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D337F1-3D74-4EDF-A2EB-16168FA23E3F}"/>
              </a:ext>
            </a:extLst>
          </p:cNvPr>
          <p:cNvSpPr/>
          <p:nvPr/>
        </p:nvSpPr>
        <p:spPr>
          <a:xfrm>
            <a:off x="3320822" y="3778360"/>
            <a:ext cx="1224983" cy="122498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Book Antiqua" panose="02040602050305030304" pitchFamily="18" charset="0"/>
              </a:rPr>
              <a:t>03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2D460-E671-4FBD-86D2-DBC2AB12CD3B}"/>
              </a:ext>
            </a:extLst>
          </p:cNvPr>
          <p:cNvSpPr txBox="1"/>
          <p:nvPr/>
        </p:nvSpPr>
        <p:spPr>
          <a:xfrm>
            <a:off x="2107952" y="1507098"/>
            <a:ext cx="5253573" cy="886876"/>
          </a:xfrm>
          <a:prstGeom prst="rect">
            <a:avLst/>
          </a:prstGeom>
          <a:noFill/>
        </p:spPr>
        <p:txBody>
          <a:bodyPr wrap="square" lIns="182880" tIns="0" bIns="0" rtlCol="0" anchor="ctr" anchorCtr="0">
            <a:normAutofit/>
          </a:bodyPr>
          <a:lstStyle/>
          <a:p>
            <a:r>
              <a:rPr lang="en-US" sz="3600" dirty="0">
                <a:ln w="0"/>
                <a:solidFill>
                  <a:schemeClr val="tx2"/>
                </a:solidFill>
                <a:latin typeface="Book Antiqua" panose="02040602050305030304" pitchFamily="18" charset="0"/>
                <a:ea typeface="Calibri Light" charset="0"/>
              </a:rPr>
              <a:t>Self Motivated</a:t>
            </a:r>
            <a:endParaRPr lang="en-US" sz="5400" dirty="0">
              <a:ln w="0"/>
              <a:solidFill>
                <a:schemeClr val="tx2"/>
              </a:solidFill>
              <a:latin typeface="Book Antiqua" panose="02040602050305030304" pitchFamily="18" charset="0"/>
              <a:ea typeface="Calibri Light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731F6-40E6-459C-B713-D6AAB6F08473}"/>
              </a:ext>
            </a:extLst>
          </p:cNvPr>
          <p:cNvSpPr txBox="1"/>
          <p:nvPr/>
        </p:nvSpPr>
        <p:spPr>
          <a:xfrm>
            <a:off x="3343449" y="2732455"/>
            <a:ext cx="5253573" cy="886876"/>
          </a:xfrm>
          <a:prstGeom prst="rect">
            <a:avLst/>
          </a:prstGeom>
          <a:noFill/>
        </p:spPr>
        <p:txBody>
          <a:bodyPr wrap="square" lIns="182880" tIns="0" bIns="0" rtlCol="0" anchor="ctr" anchorCtr="0">
            <a:normAutofit/>
          </a:bodyPr>
          <a:lstStyle/>
          <a:p>
            <a:r>
              <a:rPr lang="en-US" sz="3600" dirty="0">
                <a:ln w="0"/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Calibri Light" charset="0"/>
              </a:rPr>
              <a:t>Problem Solver</a:t>
            </a:r>
            <a:endParaRPr lang="en-US" sz="5400" dirty="0">
              <a:ln w="0"/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ea typeface="Calibri Light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12B966-F96D-4DD5-AFE3-D836B0D78EE0}"/>
              </a:ext>
            </a:extLst>
          </p:cNvPr>
          <p:cNvSpPr txBox="1"/>
          <p:nvPr/>
        </p:nvSpPr>
        <p:spPr>
          <a:xfrm>
            <a:off x="4605008" y="3947651"/>
            <a:ext cx="5253573" cy="886876"/>
          </a:xfrm>
          <a:prstGeom prst="rect">
            <a:avLst/>
          </a:prstGeom>
          <a:noFill/>
        </p:spPr>
        <p:txBody>
          <a:bodyPr wrap="square" lIns="182880" tIns="0" bIns="0" rtlCol="0" anchor="ctr" anchorCtr="0">
            <a:normAutofit/>
          </a:bodyPr>
          <a:lstStyle/>
          <a:p>
            <a:r>
              <a:rPr lang="en-US" sz="3600" dirty="0">
                <a:ln w="0"/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Calibri Light" charset="0"/>
              </a:rPr>
              <a:t>Great Communicator</a:t>
            </a:r>
            <a:endParaRPr lang="en-US" sz="5400" dirty="0">
              <a:ln w="0"/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ea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871A50B-9DE8-4B0C-B4F3-3E32043C3661}"/>
              </a:ext>
            </a:extLst>
          </p:cNvPr>
          <p:cNvSpPr/>
          <p:nvPr/>
        </p:nvSpPr>
        <p:spPr>
          <a:xfrm>
            <a:off x="11175892" y="110661"/>
            <a:ext cx="545845" cy="497394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F8B486-28B3-48B4-A1CB-48DAFCAFB095}"/>
              </a:ext>
            </a:extLst>
          </p:cNvPr>
          <p:cNvSpPr/>
          <p:nvPr/>
        </p:nvSpPr>
        <p:spPr>
          <a:xfrm>
            <a:off x="11817531" y="1085012"/>
            <a:ext cx="368718" cy="366748"/>
          </a:xfrm>
          <a:prstGeom prst="rect">
            <a:avLst/>
          </a:prstGeom>
          <a:solidFill>
            <a:srgbClr val="A7D8D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3600" y="-3106057"/>
            <a:ext cx="7866743" cy="899886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dirty="0" err="1"/>
              <a:t>dfdfds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53FB4F-42CB-4208-B88C-35D882A93192}"/>
              </a:ext>
            </a:extLst>
          </p:cNvPr>
          <p:cNvSpPr/>
          <p:nvPr/>
        </p:nvSpPr>
        <p:spPr>
          <a:xfrm>
            <a:off x="870857" y="72191"/>
            <a:ext cx="8977875" cy="87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Calibri Light" charset="0"/>
                <a:cs typeface="Calibri Light" charset="0"/>
              </a:rPr>
              <a:t>Setting up a workspace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3024AA-9178-47D3-A3C9-ACD7DA60911E}"/>
              </a:ext>
            </a:extLst>
          </p:cNvPr>
          <p:cNvSpPr/>
          <p:nvPr/>
        </p:nvSpPr>
        <p:spPr>
          <a:xfrm>
            <a:off x="870856" y="896982"/>
            <a:ext cx="9502891" cy="101103"/>
          </a:xfrm>
          <a:prstGeom prst="rect">
            <a:avLst/>
          </a:prstGeom>
          <a:gradFill flip="none" rotWithShape="1">
            <a:gsLst>
              <a:gs pos="3000">
                <a:schemeClr val="accent1">
                  <a:lumMod val="20000"/>
                  <a:lumOff val="80000"/>
                </a:schemeClr>
              </a:gs>
              <a:gs pos="83000">
                <a:srgbClr val="59B5BF"/>
              </a:gs>
              <a:gs pos="4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40133" y="742539"/>
            <a:ext cx="259932" cy="144634"/>
          </a:xfrm>
          <a:prstGeom prst="rect">
            <a:avLst/>
          </a:prstGeom>
          <a:solidFill>
            <a:srgbClr val="59B5B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607760" y="692090"/>
            <a:ext cx="490689" cy="308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17" y="6068513"/>
            <a:ext cx="1346656" cy="6138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50015" y="292767"/>
            <a:ext cx="490689" cy="308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906834" y="169622"/>
            <a:ext cx="490689" cy="308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338462" y="742539"/>
            <a:ext cx="151758" cy="154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913" y="1844677"/>
            <a:ext cx="3505536" cy="2335198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670603972"/>
              </p:ext>
            </p:extLst>
          </p:nvPr>
        </p:nvGraphicFramePr>
        <p:xfrm>
          <a:off x="870856" y="1085012"/>
          <a:ext cx="7538771" cy="529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0047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871A50B-9DE8-4B0C-B4F3-3E32043C3661}"/>
              </a:ext>
            </a:extLst>
          </p:cNvPr>
          <p:cNvSpPr/>
          <p:nvPr/>
        </p:nvSpPr>
        <p:spPr>
          <a:xfrm>
            <a:off x="11175892" y="110661"/>
            <a:ext cx="545845" cy="497394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F8B486-28B3-48B4-A1CB-48DAFCAFB095}"/>
              </a:ext>
            </a:extLst>
          </p:cNvPr>
          <p:cNvSpPr/>
          <p:nvPr/>
        </p:nvSpPr>
        <p:spPr>
          <a:xfrm>
            <a:off x="11817531" y="1085012"/>
            <a:ext cx="368718" cy="366748"/>
          </a:xfrm>
          <a:prstGeom prst="rect">
            <a:avLst/>
          </a:prstGeom>
          <a:solidFill>
            <a:srgbClr val="A7D8D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53FB4F-42CB-4208-B88C-35D882A93192}"/>
              </a:ext>
            </a:extLst>
          </p:cNvPr>
          <p:cNvSpPr/>
          <p:nvPr/>
        </p:nvSpPr>
        <p:spPr>
          <a:xfrm>
            <a:off x="870857" y="72191"/>
            <a:ext cx="8977875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Calibri Light" charset="0"/>
                <a:cs typeface="Calibri Light" charset="0"/>
              </a:rPr>
              <a:t>Setting Up a Workspace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3024AA-9178-47D3-A3C9-ACD7DA60911E}"/>
              </a:ext>
            </a:extLst>
          </p:cNvPr>
          <p:cNvSpPr/>
          <p:nvPr/>
        </p:nvSpPr>
        <p:spPr>
          <a:xfrm>
            <a:off x="870856" y="896982"/>
            <a:ext cx="9502891" cy="101103"/>
          </a:xfrm>
          <a:prstGeom prst="rect">
            <a:avLst/>
          </a:prstGeom>
          <a:gradFill flip="none" rotWithShape="1">
            <a:gsLst>
              <a:gs pos="3000">
                <a:schemeClr val="accent1">
                  <a:lumMod val="20000"/>
                  <a:lumOff val="80000"/>
                </a:schemeClr>
              </a:gs>
              <a:gs pos="83000">
                <a:srgbClr val="59B5BF"/>
              </a:gs>
              <a:gs pos="4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40133" y="742539"/>
            <a:ext cx="259932" cy="144634"/>
          </a:xfrm>
          <a:prstGeom prst="rect">
            <a:avLst/>
          </a:prstGeom>
          <a:solidFill>
            <a:srgbClr val="59B5B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607760" y="692090"/>
            <a:ext cx="490689" cy="308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17" y="6068513"/>
            <a:ext cx="1346656" cy="6138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50015" y="292767"/>
            <a:ext cx="490689" cy="308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906834" y="169622"/>
            <a:ext cx="490689" cy="308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338462" y="742539"/>
            <a:ext cx="151758" cy="154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2" t="3646" r="27546"/>
          <a:stretch/>
        </p:blipFill>
        <p:spPr>
          <a:xfrm>
            <a:off x="8983881" y="3130756"/>
            <a:ext cx="2531608" cy="2776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881" y="1187829"/>
            <a:ext cx="2548268" cy="1651296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860783019"/>
              </p:ext>
            </p:extLst>
          </p:nvPr>
        </p:nvGraphicFramePr>
        <p:xfrm>
          <a:off x="870856" y="1085012"/>
          <a:ext cx="7538771" cy="529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9581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871A50B-9DE8-4B0C-B4F3-3E32043C3661}"/>
              </a:ext>
            </a:extLst>
          </p:cNvPr>
          <p:cNvSpPr/>
          <p:nvPr/>
        </p:nvSpPr>
        <p:spPr>
          <a:xfrm>
            <a:off x="11175892" y="110661"/>
            <a:ext cx="545845" cy="497394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F8B486-28B3-48B4-A1CB-48DAFCAFB095}"/>
              </a:ext>
            </a:extLst>
          </p:cNvPr>
          <p:cNvSpPr/>
          <p:nvPr/>
        </p:nvSpPr>
        <p:spPr>
          <a:xfrm>
            <a:off x="11817531" y="1085012"/>
            <a:ext cx="368718" cy="366748"/>
          </a:xfrm>
          <a:prstGeom prst="rect">
            <a:avLst/>
          </a:prstGeom>
          <a:solidFill>
            <a:srgbClr val="A7D8D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53FB4F-42CB-4208-B88C-35D882A93192}"/>
              </a:ext>
            </a:extLst>
          </p:cNvPr>
          <p:cNvSpPr/>
          <p:nvPr/>
        </p:nvSpPr>
        <p:spPr>
          <a:xfrm>
            <a:off x="870857" y="72191"/>
            <a:ext cx="8977875" cy="87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Calibri Light" charset="0"/>
                <a:cs typeface="Calibri Light" charset="0"/>
              </a:rPr>
              <a:t>Work Life Balance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3024AA-9178-47D3-A3C9-ACD7DA60911E}"/>
              </a:ext>
            </a:extLst>
          </p:cNvPr>
          <p:cNvSpPr/>
          <p:nvPr/>
        </p:nvSpPr>
        <p:spPr>
          <a:xfrm>
            <a:off x="870856" y="896982"/>
            <a:ext cx="9502891" cy="101103"/>
          </a:xfrm>
          <a:prstGeom prst="rect">
            <a:avLst/>
          </a:prstGeom>
          <a:gradFill flip="none" rotWithShape="1">
            <a:gsLst>
              <a:gs pos="3000">
                <a:schemeClr val="accent1">
                  <a:lumMod val="20000"/>
                  <a:lumOff val="80000"/>
                </a:schemeClr>
              </a:gs>
              <a:gs pos="83000">
                <a:srgbClr val="59B5BF"/>
              </a:gs>
              <a:gs pos="4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40133" y="742539"/>
            <a:ext cx="259932" cy="144634"/>
          </a:xfrm>
          <a:prstGeom prst="rect">
            <a:avLst/>
          </a:prstGeom>
          <a:solidFill>
            <a:srgbClr val="59B5B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607760" y="692090"/>
            <a:ext cx="490689" cy="308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17" y="6068513"/>
            <a:ext cx="1346656" cy="6138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50015" y="292767"/>
            <a:ext cx="490689" cy="308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906834" y="169622"/>
            <a:ext cx="490689" cy="308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338462" y="742539"/>
            <a:ext cx="151758" cy="154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Clock PNG image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879" y="1326750"/>
            <a:ext cx="1450428" cy="1547268"/>
          </a:xfrm>
          <a:prstGeom prst="rect">
            <a:avLst/>
          </a:prstGeom>
        </p:spPr>
      </p:pic>
      <p:pic>
        <p:nvPicPr>
          <p:cNvPr id="6" name="Picture 5" descr="organizing challeng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19"/>
          <a:stretch/>
        </p:blipFill>
        <p:spPr>
          <a:xfrm>
            <a:off x="9227028" y="3249485"/>
            <a:ext cx="2060129" cy="1975323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000548055"/>
              </p:ext>
            </p:extLst>
          </p:nvPr>
        </p:nvGraphicFramePr>
        <p:xfrm>
          <a:off x="870856" y="1177654"/>
          <a:ext cx="9833043" cy="5164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19318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871A50B-9DE8-4B0C-B4F3-3E32043C3661}"/>
              </a:ext>
            </a:extLst>
          </p:cNvPr>
          <p:cNvSpPr/>
          <p:nvPr/>
        </p:nvSpPr>
        <p:spPr>
          <a:xfrm>
            <a:off x="11175892" y="110661"/>
            <a:ext cx="545845" cy="497394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F8B486-28B3-48B4-A1CB-48DAFCAFB095}"/>
              </a:ext>
            </a:extLst>
          </p:cNvPr>
          <p:cNvSpPr/>
          <p:nvPr/>
        </p:nvSpPr>
        <p:spPr>
          <a:xfrm>
            <a:off x="11817531" y="1085012"/>
            <a:ext cx="368718" cy="366748"/>
          </a:xfrm>
          <a:prstGeom prst="rect">
            <a:avLst/>
          </a:prstGeom>
          <a:solidFill>
            <a:srgbClr val="A7D8D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53FB4F-42CB-4208-B88C-35D882A93192}"/>
              </a:ext>
            </a:extLst>
          </p:cNvPr>
          <p:cNvSpPr/>
          <p:nvPr/>
        </p:nvSpPr>
        <p:spPr>
          <a:xfrm>
            <a:off x="870857" y="72191"/>
            <a:ext cx="8977875" cy="87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Calibri Light" charset="0"/>
                <a:cs typeface="Calibri Light" charset="0"/>
              </a:rPr>
              <a:t>Routines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3024AA-9178-47D3-A3C9-ACD7DA60911E}"/>
              </a:ext>
            </a:extLst>
          </p:cNvPr>
          <p:cNvSpPr/>
          <p:nvPr/>
        </p:nvSpPr>
        <p:spPr>
          <a:xfrm>
            <a:off x="870856" y="896982"/>
            <a:ext cx="9502891" cy="101103"/>
          </a:xfrm>
          <a:prstGeom prst="rect">
            <a:avLst/>
          </a:prstGeom>
          <a:gradFill flip="none" rotWithShape="1">
            <a:gsLst>
              <a:gs pos="3000">
                <a:schemeClr val="accent1">
                  <a:lumMod val="20000"/>
                  <a:lumOff val="80000"/>
                </a:schemeClr>
              </a:gs>
              <a:gs pos="83000">
                <a:srgbClr val="59B5BF"/>
              </a:gs>
              <a:gs pos="4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40133" y="742539"/>
            <a:ext cx="259932" cy="144634"/>
          </a:xfrm>
          <a:prstGeom prst="rect">
            <a:avLst/>
          </a:prstGeom>
          <a:solidFill>
            <a:srgbClr val="59B5B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607760" y="692090"/>
            <a:ext cx="490689" cy="308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17" y="6068513"/>
            <a:ext cx="1346656" cy="6138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50015" y="292767"/>
            <a:ext cx="490689" cy="308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>
            <a:off x="11906834" y="169622"/>
            <a:ext cx="490689" cy="308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B4DA3B-B8CC-43D9-BF17-7C796D65B89D}"/>
              </a:ext>
            </a:extLst>
          </p:cNvPr>
          <p:cNvSpPr/>
          <p:nvPr/>
        </p:nvSpPr>
        <p:spPr>
          <a:xfrm rot="10800000">
            <a:off x="338462" y="742539"/>
            <a:ext cx="151758" cy="154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19131627"/>
              </p:ext>
            </p:extLst>
          </p:nvPr>
        </p:nvGraphicFramePr>
        <p:xfrm>
          <a:off x="661931" y="1072312"/>
          <a:ext cx="105139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3840" y="4761975"/>
            <a:ext cx="3589938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1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58B6C0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BFE2E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90EB237C1BA441873A4B24A118DD68" ma:contentTypeVersion="5" ma:contentTypeDescription="Create a new document." ma:contentTypeScope="" ma:versionID="638713f65da1a30d319a43a9b0edf914">
  <xsd:schema xmlns:xsd="http://www.w3.org/2001/XMLSchema" xmlns:xs="http://www.w3.org/2001/XMLSchema" xmlns:p="http://schemas.microsoft.com/office/2006/metadata/properties" xmlns:ns3="136b8c6a-6f62-4711-9893-f3d6eb65419a" xmlns:ns4="06c32fb5-81e8-4b0b-9429-83d2534f8e74" targetNamespace="http://schemas.microsoft.com/office/2006/metadata/properties" ma:root="true" ma:fieldsID="e6ab76467cc16e63c07216fcce24150b" ns3:_="" ns4:_="">
    <xsd:import namespace="136b8c6a-6f62-4711-9893-f3d6eb65419a"/>
    <xsd:import namespace="06c32fb5-81e8-4b0b-9429-83d2534f8e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b8c6a-6f62-4711-9893-f3d6eb6541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32fb5-81e8-4b0b-9429-83d2534f8e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133EE6-1978-4521-8DA1-5957D4BD7F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6b8c6a-6f62-4711-9893-f3d6eb65419a"/>
    <ds:schemaRef ds:uri="06c32fb5-81e8-4b0b-9429-83d2534f8e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4BADB1-8615-4719-9950-461CD0933C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64EF98-343F-4610-9207-0F5C6565C499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06c32fb5-81e8-4b0b-9429-83d2534f8e74"/>
    <ds:schemaRef ds:uri="136b8c6a-6f62-4711-9893-f3d6eb65419a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1469</Words>
  <Application>Microsoft Macintosh PowerPoint</Application>
  <PresentationFormat>Widescreen</PresentationFormat>
  <Paragraphs>180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Anisa Patel</dc:creator>
  <cp:lastModifiedBy>Karen Davis</cp:lastModifiedBy>
  <cp:revision>127</cp:revision>
  <dcterms:created xsi:type="dcterms:W3CDTF">2018-08-17T11:51:48Z</dcterms:created>
  <dcterms:modified xsi:type="dcterms:W3CDTF">2020-04-30T15:30:06Z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0x010100F790EB237C1BA441873A4B24A118DD68</vt:lpwstr>
  </property>
</Properties>
</file>